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9" r:id="rId10"/>
    <p:sldId id="266" r:id="rId11"/>
    <p:sldId id="271" r:id="rId12"/>
    <p:sldId id="270" r:id="rId13"/>
    <p:sldId id="272" r:id="rId14"/>
    <p:sldId id="268" r:id="rId15"/>
    <p:sldId id="267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4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102" d="100"/>
          <a:sy n="102" d="100"/>
        </p:scale>
        <p:origin x="-26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7C0329-D454-41B7-8CCF-A833139CF87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47A2D4-F637-4FEF-A9EF-79D24D3E259A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Wordpress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D75176FD-75BC-4D0A-9888-FE2C2D34B1F5}" type="parTrans" cxnId="{E4249092-1F10-4229-9C12-7669B478861E}">
      <dgm:prSet/>
      <dgm:spPr/>
      <dgm:t>
        <a:bodyPr/>
        <a:lstStyle/>
        <a:p>
          <a:endParaRPr lang="en-US"/>
        </a:p>
      </dgm:t>
    </dgm:pt>
    <dgm:pt modelId="{43068E15-7A9E-489C-9343-CB766DFD137E}" type="sibTrans" cxnId="{E4249092-1F10-4229-9C12-7669B478861E}">
      <dgm:prSet/>
      <dgm:spPr/>
      <dgm:t>
        <a:bodyPr/>
        <a:lstStyle/>
        <a:p>
          <a:endParaRPr lang="en-US"/>
        </a:p>
      </dgm:t>
    </dgm:pt>
    <dgm:pt modelId="{DFE2CCD6-E917-4FB0-BF40-AB4C67CC791C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</a:t>
          </a: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0A8395A0-0327-405F-B332-CF6A9DCC46A3}" type="parTrans" cxnId="{84DB352C-C8AC-4AD6-A7BD-257E007FACD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BB0E3CD-0526-4F45-86D4-4C15F5CD33A3}" type="sibTrans" cxnId="{84DB352C-C8AC-4AD6-A7BD-257E007FACDD}">
      <dgm:prSet/>
      <dgm:spPr/>
      <dgm:t>
        <a:bodyPr/>
        <a:lstStyle/>
        <a:p>
          <a:endParaRPr lang="en-US"/>
        </a:p>
      </dgm:t>
    </dgm:pt>
    <dgm:pt modelId="{E9649880-0E08-43A2-AF15-25060C0275F1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Store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E4B1B41-2223-4E5A-9749-0DF18765D791}" type="parTrans" cxnId="{6FB0CE93-6662-4907-8737-0C89AE5D20A2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A9DF947-C853-4C3B-A44B-CBD1C5373DEE}" type="sibTrans" cxnId="{6FB0CE93-6662-4907-8737-0C89AE5D20A2}">
      <dgm:prSet/>
      <dgm:spPr/>
      <dgm:t>
        <a:bodyPr/>
        <a:lstStyle/>
        <a:p>
          <a:endParaRPr lang="en-US"/>
        </a:p>
      </dgm:t>
    </dgm:pt>
    <dgm:pt modelId="{128BAD51-73DA-48AF-ADD4-7A73F6C9ACD9}">
      <dgm:prSet custT="1"/>
      <dgm:spPr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Database aangepast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EC164F46-1698-4C05-87C7-16C7ED171D6C}" type="parTrans" cxnId="{550C46CF-A245-4D9F-9CD3-6DCFE6019E0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DC0A079E-2BF4-4C0E-B471-0BF2DF952587}" type="sibTrans" cxnId="{550C46CF-A245-4D9F-9CD3-6DCFE6019E07}">
      <dgm:prSet/>
      <dgm:spPr/>
      <dgm:t>
        <a:bodyPr/>
        <a:lstStyle/>
        <a:p>
          <a:endParaRPr lang="en-US"/>
        </a:p>
      </dgm:t>
    </dgm:pt>
    <dgm:pt modelId="{E270BFD2-0BD3-4BAB-AEE5-8C8A4B8B3BA2}">
      <dgm:prSet/>
      <dgm:spPr>
        <a:noFill/>
      </dgm:spPr>
      <dgm:t>
        <a:bodyPr/>
        <a:lstStyle/>
        <a:p>
          <a:endParaRPr lang="nl-BE"/>
        </a:p>
      </dgm:t>
    </dgm:pt>
    <dgm:pt modelId="{356E5560-754F-4C29-B690-77C8840F1E72}" type="parTrans" cxnId="{E7C2512B-DA5D-42EE-8E7D-BD845D92B29F}">
      <dgm:prSet/>
      <dgm:spPr>
        <a:ln>
          <a:solidFill>
            <a:schemeClr val="bg1"/>
          </a:solidFill>
        </a:ln>
      </dgm:spPr>
      <dgm:t>
        <a:bodyPr/>
        <a:lstStyle/>
        <a:p>
          <a:endParaRPr lang="nl-BE"/>
        </a:p>
      </dgm:t>
    </dgm:pt>
    <dgm:pt modelId="{2119053F-9057-4FA7-9282-977C8760B3A2}" type="sibTrans" cxnId="{E7C2512B-DA5D-42EE-8E7D-BD845D92B29F}">
      <dgm:prSet/>
      <dgm:spPr/>
      <dgm:t>
        <a:bodyPr/>
        <a:lstStyle/>
        <a:p>
          <a:endParaRPr lang="nl-BE"/>
        </a:p>
      </dgm:t>
    </dgm:pt>
    <dgm:pt modelId="{7BE8159B-36B3-48AE-AB7D-979ABF7CD3D7}">
      <dgm:prSet/>
      <dgm:spPr>
        <a:noFill/>
      </dgm:spPr>
      <dgm:t>
        <a:bodyPr/>
        <a:lstStyle/>
        <a:p>
          <a:endParaRPr lang="nl-BE"/>
        </a:p>
      </dgm:t>
    </dgm:pt>
    <dgm:pt modelId="{97042497-D751-46E7-80ED-E9B510A5A196}" type="parTrans" cxnId="{E2C5E439-057E-4059-9055-FA36388D8A76}">
      <dgm:prSet/>
      <dgm:spPr>
        <a:ln>
          <a:solidFill>
            <a:schemeClr val="bg1"/>
          </a:solidFill>
        </a:ln>
      </dgm:spPr>
      <dgm:t>
        <a:bodyPr/>
        <a:lstStyle/>
        <a:p>
          <a:endParaRPr lang="nl-BE"/>
        </a:p>
      </dgm:t>
    </dgm:pt>
    <dgm:pt modelId="{F17E28A0-F9D1-4806-B67B-8F5F42639DBB}" type="sibTrans" cxnId="{E2C5E439-057E-4059-9055-FA36388D8A76}">
      <dgm:prSet/>
      <dgm:spPr/>
      <dgm:t>
        <a:bodyPr/>
        <a:lstStyle/>
        <a:p>
          <a:endParaRPr lang="nl-BE"/>
        </a:p>
      </dgm:t>
    </dgm:pt>
    <dgm:pt modelId="{5B83B317-4085-4CDC-A9C4-7A915DDCA53D}">
      <dgm:prSet/>
      <dgm:spPr>
        <a:noFill/>
      </dgm:spPr>
      <dgm:t>
        <a:bodyPr/>
        <a:lstStyle/>
        <a:p>
          <a:endParaRPr lang="nl-BE"/>
        </a:p>
      </dgm:t>
    </dgm:pt>
    <dgm:pt modelId="{61CBC527-8E28-47D3-B6D3-D782CAAF8279}" type="parTrans" cxnId="{C1917355-8B4A-4F90-82B3-2856C265F7F6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nl-BE"/>
        </a:p>
      </dgm:t>
    </dgm:pt>
    <dgm:pt modelId="{A4FD67D0-AE0D-4B9D-9253-3CD4B21A9180}" type="sibTrans" cxnId="{C1917355-8B4A-4F90-82B3-2856C265F7F6}">
      <dgm:prSet/>
      <dgm:spPr/>
      <dgm:t>
        <a:bodyPr/>
        <a:lstStyle/>
        <a:p>
          <a:endParaRPr lang="nl-BE"/>
        </a:p>
      </dgm:t>
    </dgm:pt>
    <dgm:pt modelId="{7455A3D8-31D2-4373-AC1F-D3DE5911AD41}">
      <dgm:prSet/>
      <dgm:spPr>
        <a:noFill/>
      </dgm:spPr>
      <dgm:t>
        <a:bodyPr/>
        <a:lstStyle/>
        <a:p>
          <a:endParaRPr lang="nl-BE"/>
        </a:p>
      </dgm:t>
    </dgm:pt>
    <dgm:pt modelId="{864A1B4B-4BFF-47D2-9292-611A61CFE7C3}" type="parTrans" cxnId="{F64C330E-2F4B-414B-BFE7-2ED94663A12F}">
      <dgm:prSet/>
      <dgm:spPr>
        <a:ln>
          <a:solidFill>
            <a:schemeClr val="bg1"/>
          </a:solidFill>
        </a:ln>
      </dgm:spPr>
      <dgm:t>
        <a:bodyPr/>
        <a:lstStyle/>
        <a:p>
          <a:endParaRPr lang="nl-BE"/>
        </a:p>
      </dgm:t>
    </dgm:pt>
    <dgm:pt modelId="{49623FD2-93F8-416A-BBCD-7906B499D9AD}" type="sibTrans" cxnId="{F64C330E-2F4B-414B-BFE7-2ED94663A12F}">
      <dgm:prSet/>
      <dgm:spPr/>
      <dgm:t>
        <a:bodyPr/>
        <a:lstStyle/>
        <a:p>
          <a:endParaRPr lang="nl-BE"/>
        </a:p>
      </dgm:t>
    </dgm:pt>
    <dgm:pt modelId="{21570F3C-C8DE-44AE-97F2-6586E11B3BB8}">
      <dgm:prSet custT="1"/>
      <dgm:spPr>
        <a:solidFill>
          <a:prstClr val="white">
            <a:alpha val="0"/>
          </a:prst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5875" tIns="15875" rIns="15875" bIns="15875" numCol="1" spcCol="1270" anchor="ctr" anchorCtr="0"/>
        <a:lstStyle/>
        <a:p>
          <a:pPr>
            <a:buNone/>
          </a:pPr>
          <a:r>
            <a:rPr lang="nl-BE" sz="25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ACF</a:t>
          </a:r>
          <a:endParaRPr lang="en-US" sz="25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5818080-12B3-41BD-83B8-04F6F8AA10DB}" type="parTrans" cxnId="{EBD93A86-77B8-4AE2-AFD1-DF22809B4C98}">
      <dgm:prSet/>
      <dgm:spPr/>
      <dgm:t>
        <a:bodyPr/>
        <a:lstStyle/>
        <a:p>
          <a:endParaRPr lang="nl-BE"/>
        </a:p>
      </dgm:t>
    </dgm:pt>
    <dgm:pt modelId="{0CA45469-6392-4630-BADE-9125E614B06F}" type="sibTrans" cxnId="{EBD93A86-77B8-4AE2-AFD1-DF22809B4C98}">
      <dgm:prSet/>
      <dgm:spPr/>
      <dgm:t>
        <a:bodyPr/>
        <a:lstStyle/>
        <a:p>
          <a:endParaRPr lang="nl-BE"/>
        </a:p>
      </dgm:t>
    </dgm:pt>
    <dgm:pt modelId="{55813480-ED03-4FBB-A33B-42E4FA352B07}" type="pres">
      <dgm:prSet presAssocID="{8D7C0329-D454-41B7-8CCF-A833139CF8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8EB9ECF-C188-4380-B50F-A95481761F70}" type="pres">
      <dgm:prSet presAssocID="{B347A2D4-F637-4FEF-A9EF-79D24D3E259A}" presName="hierRoot1" presStyleCnt="0">
        <dgm:presLayoutVars>
          <dgm:hierBranch val="init"/>
        </dgm:presLayoutVars>
      </dgm:prSet>
      <dgm:spPr/>
    </dgm:pt>
    <dgm:pt modelId="{90FE6227-3672-4984-A260-6BA8336FE3F2}" type="pres">
      <dgm:prSet presAssocID="{B347A2D4-F637-4FEF-A9EF-79D24D3E259A}" presName="rootComposite1" presStyleCnt="0"/>
      <dgm:spPr/>
    </dgm:pt>
    <dgm:pt modelId="{4E1192A4-1D48-4F9C-83F3-81972A7A797F}" type="pres">
      <dgm:prSet presAssocID="{B347A2D4-F637-4FEF-A9EF-79D24D3E259A}" presName="rootText1" presStyleLbl="node0" presStyleIdx="0" presStyleCnt="2">
        <dgm:presLayoutVars>
          <dgm:chPref val="3"/>
        </dgm:presLayoutVars>
      </dgm:prSet>
      <dgm:spPr>
        <a:xfrm>
          <a:off x="3290" y="1790800"/>
          <a:ext cx="2437479" cy="743431"/>
        </a:xfrm>
        <a:prstGeom prst="rect">
          <a:avLst/>
        </a:prstGeom>
      </dgm:spPr>
    </dgm:pt>
    <dgm:pt modelId="{5A8EFC64-F469-43BD-B747-1AFE1299C6CB}" type="pres">
      <dgm:prSet presAssocID="{B347A2D4-F637-4FEF-A9EF-79D24D3E259A}" presName="rootConnector1" presStyleLbl="node1" presStyleIdx="0" presStyleCnt="0"/>
      <dgm:spPr/>
    </dgm:pt>
    <dgm:pt modelId="{14694610-7D80-4782-934F-E645A5C5185C}" type="pres">
      <dgm:prSet presAssocID="{B347A2D4-F637-4FEF-A9EF-79D24D3E259A}" presName="hierChild2" presStyleCnt="0"/>
      <dgm:spPr/>
    </dgm:pt>
    <dgm:pt modelId="{C363BC3B-64FA-4C7C-A1C9-E6CABD662C38}" type="pres">
      <dgm:prSet presAssocID="{0A8395A0-0327-405F-B332-CF6A9DCC46A3}" presName="Name64" presStyleLbl="parChTrans1D2" presStyleIdx="0" presStyleCnt="3"/>
      <dgm:spPr/>
    </dgm:pt>
    <dgm:pt modelId="{BCE0D34F-80E4-49F0-A4CE-E3A4AFDC5CBA}" type="pres">
      <dgm:prSet presAssocID="{DFE2CCD6-E917-4FB0-BF40-AB4C67CC791C}" presName="hierRoot2" presStyleCnt="0">
        <dgm:presLayoutVars>
          <dgm:hierBranch val="init"/>
        </dgm:presLayoutVars>
      </dgm:prSet>
      <dgm:spPr/>
    </dgm:pt>
    <dgm:pt modelId="{3729BEA5-8A4A-414B-BD90-45B6D6B73478}" type="pres">
      <dgm:prSet presAssocID="{DFE2CCD6-E917-4FB0-BF40-AB4C67CC791C}" presName="rootComposite" presStyleCnt="0"/>
      <dgm:spPr/>
    </dgm:pt>
    <dgm:pt modelId="{B2023FDA-6D43-408B-AAE4-3D06F4D15729}" type="pres">
      <dgm:prSet presAssocID="{DFE2CCD6-E917-4FB0-BF40-AB4C67CC791C}" presName="rootText" presStyleLbl="node2" presStyleIdx="0" presStyleCnt="3">
        <dgm:presLayoutVars>
          <dgm:chPref val="3"/>
        </dgm:presLayoutVars>
      </dgm:prSet>
      <dgm:spPr>
        <a:xfrm>
          <a:off x="2928266" y="742684"/>
          <a:ext cx="2437479" cy="743431"/>
        </a:xfrm>
        <a:prstGeom prst="rect">
          <a:avLst/>
        </a:prstGeom>
      </dgm:spPr>
    </dgm:pt>
    <dgm:pt modelId="{FECA0176-2E6A-4AAC-8D23-6B16239C88BE}" type="pres">
      <dgm:prSet presAssocID="{DFE2CCD6-E917-4FB0-BF40-AB4C67CC791C}" presName="rootConnector" presStyleLbl="node2" presStyleIdx="0" presStyleCnt="3"/>
      <dgm:spPr/>
    </dgm:pt>
    <dgm:pt modelId="{367F6161-8CD2-49AB-8D19-ED783650BAFD}" type="pres">
      <dgm:prSet presAssocID="{DFE2CCD6-E917-4FB0-BF40-AB4C67CC791C}" presName="hierChild4" presStyleCnt="0"/>
      <dgm:spPr/>
    </dgm:pt>
    <dgm:pt modelId="{961884CA-29ED-48DB-B613-FB3D33772051}" type="pres">
      <dgm:prSet presAssocID="{356E5560-754F-4C29-B690-77C8840F1E72}" presName="Name64" presStyleLbl="parChTrans1D3" presStyleIdx="0" presStyleCnt="4"/>
      <dgm:spPr/>
    </dgm:pt>
    <dgm:pt modelId="{88B7FD5F-ADF9-4A2D-AA8B-43075BF8404A}" type="pres">
      <dgm:prSet presAssocID="{E270BFD2-0BD3-4BAB-AEE5-8C8A4B8B3BA2}" presName="hierRoot2" presStyleCnt="0">
        <dgm:presLayoutVars>
          <dgm:hierBranch val="init"/>
        </dgm:presLayoutVars>
      </dgm:prSet>
      <dgm:spPr/>
    </dgm:pt>
    <dgm:pt modelId="{783B5FCA-5839-4A32-87D1-35E711A29A86}" type="pres">
      <dgm:prSet presAssocID="{E270BFD2-0BD3-4BAB-AEE5-8C8A4B8B3BA2}" presName="rootComposite" presStyleCnt="0"/>
      <dgm:spPr/>
    </dgm:pt>
    <dgm:pt modelId="{754ED192-54DB-4E25-8DB4-7AD01FD44759}" type="pres">
      <dgm:prSet presAssocID="{E270BFD2-0BD3-4BAB-AEE5-8C8A4B8B3BA2}" presName="rootText" presStyleLbl="node3" presStyleIdx="0" presStyleCnt="4">
        <dgm:presLayoutVars>
          <dgm:chPref val="3"/>
        </dgm:presLayoutVars>
      </dgm:prSet>
      <dgm:spPr/>
    </dgm:pt>
    <dgm:pt modelId="{788DB080-D5AF-4DDD-B0C5-644BA393BCA0}" type="pres">
      <dgm:prSet presAssocID="{E270BFD2-0BD3-4BAB-AEE5-8C8A4B8B3BA2}" presName="rootConnector" presStyleLbl="node3" presStyleIdx="0" presStyleCnt="4"/>
      <dgm:spPr/>
    </dgm:pt>
    <dgm:pt modelId="{69F5EC21-B8D9-4A1F-B0F7-433A44088AE5}" type="pres">
      <dgm:prSet presAssocID="{E270BFD2-0BD3-4BAB-AEE5-8C8A4B8B3BA2}" presName="hierChild4" presStyleCnt="0"/>
      <dgm:spPr/>
    </dgm:pt>
    <dgm:pt modelId="{8C082B96-EE13-42DF-9874-E436BED908D8}" type="pres">
      <dgm:prSet presAssocID="{E270BFD2-0BD3-4BAB-AEE5-8C8A4B8B3BA2}" presName="hierChild5" presStyleCnt="0"/>
      <dgm:spPr/>
    </dgm:pt>
    <dgm:pt modelId="{0D12C3E9-B822-49EC-AD78-FBA873CD35A7}" type="pres">
      <dgm:prSet presAssocID="{97042497-D751-46E7-80ED-E9B510A5A196}" presName="Name64" presStyleLbl="parChTrans1D3" presStyleIdx="1" presStyleCnt="4"/>
      <dgm:spPr/>
    </dgm:pt>
    <dgm:pt modelId="{87921ED1-98E8-4667-80D1-8B43493725C7}" type="pres">
      <dgm:prSet presAssocID="{7BE8159B-36B3-48AE-AB7D-979ABF7CD3D7}" presName="hierRoot2" presStyleCnt="0">
        <dgm:presLayoutVars>
          <dgm:hierBranch val="init"/>
        </dgm:presLayoutVars>
      </dgm:prSet>
      <dgm:spPr/>
    </dgm:pt>
    <dgm:pt modelId="{4776A071-AC8A-42FB-94F4-82C0FEE3E917}" type="pres">
      <dgm:prSet presAssocID="{7BE8159B-36B3-48AE-AB7D-979ABF7CD3D7}" presName="rootComposite" presStyleCnt="0"/>
      <dgm:spPr/>
    </dgm:pt>
    <dgm:pt modelId="{6450353A-83D4-4450-80C5-9C524765721E}" type="pres">
      <dgm:prSet presAssocID="{7BE8159B-36B3-48AE-AB7D-979ABF7CD3D7}" presName="rootText" presStyleLbl="node3" presStyleIdx="1" presStyleCnt="4">
        <dgm:presLayoutVars>
          <dgm:chPref val="3"/>
        </dgm:presLayoutVars>
      </dgm:prSet>
      <dgm:spPr/>
    </dgm:pt>
    <dgm:pt modelId="{43322831-D5CB-4A24-9FB1-2E2495A4C533}" type="pres">
      <dgm:prSet presAssocID="{7BE8159B-36B3-48AE-AB7D-979ABF7CD3D7}" presName="rootConnector" presStyleLbl="node3" presStyleIdx="1" presStyleCnt="4"/>
      <dgm:spPr/>
    </dgm:pt>
    <dgm:pt modelId="{00B65D39-CDEB-46C6-8E3C-88BE1BAA3B02}" type="pres">
      <dgm:prSet presAssocID="{7BE8159B-36B3-48AE-AB7D-979ABF7CD3D7}" presName="hierChild4" presStyleCnt="0"/>
      <dgm:spPr/>
    </dgm:pt>
    <dgm:pt modelId="{7ABDFA32-BFED-4883-8E7B-0FF0D98C14C9}" type="pres">
      <dgm:prSet presAssocID="{7BE8159B-36B3-48AE-AB7D-979ABF7CD3D7}" presName="hierChild5" presStyleCnt="0"/>
      <dgm:spPr/>
    </dgm:pt>
    <dgm:pt modelId="{75721FF9-DAE0-433F-BE37-294DBAF0EF7C}" type="pres">
      <dgm:prSet presAssocID="{DFE2CCD6-E917-4FB0-BF40-AB4C67CC791C}" presName="hierChild5" presStyleCnt="0"/>
      <dgm:spPr/>
    </dgm:pt>
    <dgm:pt modelId="{EC0A1895-5D71-4E00-9A94-5EB6028F09C2}" type="pres">
      <dgm:prSet presAssocID="{BE4B1B41-2223-4E5A-9749-0DF18765D791}" presName="Name64" presStyleLbl="parChTrans1D2" presStyleIdx="1" presStyleCnt="3"/>
      <dgm:spPr/>
    </dgm:pt>
    <dgm:pt modelId="{DC3A802B-9795-467F-9D51-46BE349D0ED4}" type="pres">
      <dgm:prSet presAssocID="{E9649880-0E08-43A2-AF15-25060C0275F1}" presName="hierRoot2" presStyleCnt="0">
        <dgm:presLayoutVars>
          <dgm:hierBranch val="init"/>
        </dgm:presLayoutVars>
      </dgm:prSet>
      <dgm:spPr/>
    </dgm:pt>
    <dgm:pt modelId="{184E55EC-5555-49A6-B529-343CD6E54D5E}" type="pres">
      <dgm:prSet presAssocID="{E9649880-0E08-43A2-AF15-25060C0275F1}" presName="rootComposite" presStyleCnt="0"/>
      <dgm:spPr/>
    </dgm:pt>
    <dgm:pt modelId="{027AC543-0C6C-4513-BB73-69B5A4901998}" type="pres">
      <dgm:prSet presAssocID="{E9649880-0E08-43A2-AF15-25060C0275F1}" presName="rootText" presStyleLbl="node2" presStyleIdx="1" presStyleCnt="3">
        <dgm:presLayoutVars>
          <dgm:chPref val="3"/>
        </dgm:presLayoutVars>
      </dgm:prSet>
      <dgm:spPr>
        <a:xfrm>
          <a:off x="2928266" y="1790800"/>
          <a:ext cx="2437479" cy="743431"/>
        </a:xfrm>
        <a:prstGeom prst="rect">
          <a:avLst/>
        </a:prstGeom>
      </dgm:spPr>
    </dgm:pt>
    <dgm:pt modelId="{2D4221B2-D7E5-4271-AB9F-9FC0CBBC4405}" type="pres">
      <dgm:prSet presAssocID="{E9649880-0E08-43A2-AF15-25060C0275F1}" presName="rootConnector" presStyleLbl="node2" presStyleIdx="1" presStyleCnt="3"/>
      <dgm:spPr/>
    </dgm:pt>
    <dgm:pt modelId="{74B0081B-FC63-46BA-947E-4AF72108E47C}" type="pres">
      <dgm:prSet presAssocID="{E9649880-0E08-43A2-AF15-25060C0275F1}" presName="hierChild4" presStyleCnt="0"/>
      <dgm:spPr/>
    </dgm:pt>
    <dgm:pt modelId="{F404B4B1-4EE1-4F9C-884B-1171C824DCE6}" type="pres">
      <dgm:prSet presAssocID="{61CBC527-8E28-47D3-B6D3-D782CAAF8279}" presName="Name64" presStyleLbl="parChTrans1D3" presStyleIdx="2" presStyleCnt="4"/>
      <dgm:spPr/>
    </dgm:pt>
    <dgm:pt modelId="{75F01E03-F2AB-41BF-A370-CD3AEF88F921}" type="pres">
      <dgm:prSet presAssocID="{5B83B317-4085-4CDC-A9C4-7A915DDCA53D}" presName="hierRoot2" presStyleCnt="0">
        <dgm:presLayoutVars>
          <dgm:hierBranch val="init"/>
        </dgm:presLayoutVars>
      </dgm:prSet>
      <dgm:spPr/>
    </dgm:pt>
    <dgm:pt modelId="{B73912AB-2B13-4386-9DE5-27A0CD0C74A2}" type="pres">
      <dgm:prSet presAssocID="{5B83B317-4085-4CDC-A9C4-7A915DDCA53D}" presName="rootComposite" presStyleCnt="0"/>
      <dgm:spPr/>
    </dgm:pt>
    <dgm:pt modelId="{AE51C8EA-6495-4F83-8D6C-8F461B7E47B3}" type="pres">
      <dgm:prSet presAssocID="{5B83B317-4085-4CDC-A9C4-7A915DDCA53D}" presName="rootText" presStyleLbl="node3" presStyleIdx="2" presStyleCnt="4">
        <dgm:presLayoutVars>
          <dgm:chPref val="3"/>
        </dgm:presLayoutVars>
      </dgm:prSet>
      <dgm:spPr/>
    </dgm:pt>
    <dgm:pt modelId="{62E37D04-E072-4B5D-B074-A0B9A735206F}" type="pres">
      <dgm:prSet presAssocID="{5B83B317-4085-4CDC-A9C4-7A915DDCA53D}" presName="rootConnector" presStyleLbl="node3" presStyleIdx="2" presStyleCnt="4"/>
      <dgm:spPr/>
    </dgm:pt>
    <dgm:pt modelId="{8F72FC11-FA67-494C-B64A-EB920D377BA2}" type="pres">
      <dgm:prSet presAssocID="{5B83B317-4085-4CDC-A9C4-7A915DDCA53D}" presName="hierChild4" presStyleCnt="0"/>
      <dgm:spPr/>
    </dgm:pt>
    <dgm:pt modelId="{B05DB816-5040-4FE6-AC94-D4C1F0B08BB4}" type="pres">
      <dgm:prSet presAssocID="{5B83B317-4085-4CDC-A9C4-7A915DDCA53D}" presName="hierChild5" presStyleCnt="0"/>
      <dgm:spPr/>
    </dgm:pt>
    <dgm:pt modelId="{3E0FE06C-E35B-4E22-8816-F3B14083804C}" type="pres">
      <dgm:prSet presAssocID="{864A1B4B-4BFF-47D2-9292-611A61CFE7C3}" presName="Name64" presStyleLbl="parChTrans1D3" presStyleIdx="3" presStyleCnt="4"/>
      <dgm:spPr/>
    </dgm:pt>
    <dgm:pt modelId="{6DF01AC8-4AFC-45F8-BB72-3DE07994907B}" type="pres">
      <dgm:prSet presAssocID="{7455A3D8-31D2-4373-AC1F-D3DE5911AD41}" presName="hierRoot2" presStyleCnt="0">
        <dgm:presLayoutVars>
          <dgm:hierBranch val="init"/>
        </dgm:presLayoutVars>
      </dgm:prSet>
      <dgm:spPr/>
    </dgm:pt>
    <dgm:pt modelId="{F9F90EAB-7B55-4F45-9C57-9548CF79E1F1}" type="pres">
      <dgm:prSet presAssocID="{7455A3D8-31D2-4373-AC1F-D3DE5911AD41}" presName="rootComposite" presStyleCnt="0"/>
      <dgm:spPr/>
    </dgm:pt>
    <dgm:pt modelId="{5460C12E-D770-40FD-8D7B-153D805187BE}" type="pres">
      <dgm:prSet presAssocID="{7455A3D8-31D2-4373-AC1F-D3DE5911AD41}" presName="rootText" presStyleLbl="node3" presStyleIdx="3" presStyleCnt="4">
        <dgm:presLayoutVars>
          <dgm:chPref val="3"/>
        </dgm:presLayoutVars>
      </dgm:prSet>
      <dgm:spPr/>
    </dgm:pt>
    <dgm:pt modelId="{47AA0377-FEA0-49E0-9F78-B884A5D874BF}" type="pres">
      <dgm:prSet presAssocID="{7455A3D8-31D2-4373-AC1F-D3DE5911AD41}" presName="rootConnector" presStyleLbl="node3" presStyleIdx="3" presStyleCnt="4"/>
      <dgm:spPr/>
    </dgm:pt>
    <dgm:pt modelId="{BE054377-7DC1-4F01-8470-CAFD37189D97}" type="pres">
      <dgm:prSet presAssocID="{7455A3D8-31D2-4373-AC1F-D3DE5911AD41}" presName="hierChild4" presStyleCnt="0"/>
      <dgm:spPr/>
    </dgm:pt>
    <dgm:pt modelId="{D7A79A63-0861-4A31-819B-F562EF4AA860}" type="pres">
      <dgm:prSet presAssocID="{7455A3D8-31D2-4373-AC1F-D3DE5911AD41}" presName="hierChild5" presStyleCnt="0"/>
      <dgm:spPr/>
    </dgm:pt>
    <dgm:pt modelId="{4F5544E3-7AF4-4034-9D22-8A338EE2CED4}" type="pres">
      <dgm:prSet presAssocID="{E9649880-0E08-43A2-AF15-25060C0275F1}" presName="hierChild5" presStyleCnt="0"/>
      <dgm:spPr/>
    </dgm:pt>
    <dgm:pt modelId="{B2F0664A-DF80-44CF-9199-CF9E67E66CF2}" type="pres">
      <dgm:prSet presAssocID="{EC164F46-1698-4C05-87C7-16C7ED171D6C}" presName="Name64" presStyleLbl="parChTrans1D2" presStyleIdx="2" presStyleCnt="3"/>
      <dgm:spPr/>
    </dgm:pt>
    <dgm:pt modelId="{A30B607B-8164-488F-A671-EA66BAF373DB}" type="pres">
      <dgm:prSet presAssocID="{128BAD51-73DA-48AF-ADD4-7A73F6C9ACD9}" presName="hierRoot2" presStyleCnt="0">
        <dgm:presLayoutVars>
          <dgm:hierBranch val="init"/>
        </dgm:presLayoutVars>
      </dgm:prSet>
      <dgm:spPr/>
    </dgm:pt>
    <dgm:pt modelId="{2AB987CB-285C-470A-A207-2EADADF5C24E}" type="pres">
      <dgm:prSet presAssocID="{128BAD51-73DA-48AF-ADD4-7A73F6C9ACD9}" presName="rootComposite" presStyleCnt="0"/>
      <dgm:spPr/>
    </dgm:pt>
    <dgm:pt modelId="{C4FCE0CB-9551-48C3-928B-66A5FEFE0F9D}" type="pres">
      <dgm:prSet presAssocID="{128BAD51-73DA-48AF-ADD4-7A73F6C9ACD9}" presName="rootText" presStyleLbl="node2" presStyleIdx="2" presStyleCnt="3">
        <dgm:presLayoutVars>
          <dgm:chPref val="3"/>
        </dgm:presLayoutVars>
      </dgm:prSet>
      <dgm:spPr>
        <a:xfrm>
          <a:off x="2928266" y="2838916"/>
          <a:ext cx="2437479" cy="743431"/>
        </a:xfrm>
        <a:prstGeom prst="rect">
          <a:avLst/>
        </a:prstGeom>
      </dgm:spPr>
    </dgm:pt>
    <dgm:pt modelId="{BEC501B4-0BDC-45B5-A7F9-FA3BE03EA475}" type="pres">
      <dgm:prSet presAssocID="{128BAD51-73DA-48AF-ADD4-7A73F6C9ACD9}" presName="rootConnector" presStyleLbl="node2" presStyleIdx="2" presStyleCnt="3"/>
      <dgm:spPr/>
    </dgm:pt>
    <dgm:pt modelId="{787370D4-6B87-4D44-96BF-53989D0610E2}" type="pres">
      <dgm:prSet presAssocID="{128BAD51-73DA-48AF-ADD4-7A73F6C9ACD9}" presName="hierChild4" presStyleCnt="0"/>
      <dgm:spPr/>
    </dgm:pt>
    <dgm:pt modelId="{E8F45BE5-1764-420A-8ACA-20E526611630}" type="pres">
      <dgm:prSet presAssocID="{128BAD51-73DA-48AF-ADD4-7A73F6C9ACD9}" presName="hierChild5" presStyleCnt="0"/>
      <dgm:spPr/>
    </dgm:pt>
    <dgm:pt modelId="{6E4B0F14-467E-46E9-9208-BC49D7F3BC99}" type="pres">
      <dgm:prSet presAssocID="{B347A2D4-F637-4FEF-A9EF-79D24D3E259A}" presName="hierChild3" presStyleCnt="0"/>
      <dgm:spPr/>
    </dgm:pt>
    <dgm:pt modelId="{F5C86619-983E-4395-8ABB-88F047B11324}" type="pres">
      <dgm:prSet presAssocID="{21570F3C-C8DE-44AE-97F2-6586E11B3BB8}" presName="hierRoot1" presStyleCnt="0">
        <dgm:presLayoutVars>
          <dgm:hierBranch val="init"/>
        </dgm:presLayoutVars>
      </dgm:prSet>
      <dgm:spPr/>
    </dgm:pt>
    <dgm:pt modelId="{5A04F6CD-501D-4E99-9880-12B79371F3EF}" type="pres">
      <dgm:prSet presAssocID="{21570F3C-C8DE-44AE-97F2-6586E11B3BB8}" presName="rootComposite1" presStyleCnt="0"/>
      <dgm:spPr/>
    </dgm:pt>
    <dgm:pt modelId="{C9742DC3-00BD-4225-997D-A03B4DB6F22E}" type="pres">
      <dgm:prSet presAssocID="{21570F3C-C8DE-44AE-97F2-6586E11B3BB8}" presName="rootText1" presStyleLbl="node0" presStyleIdx="1" presStyleCnt="2" custLinFactX="100000" custLinFactY="-43095" custLinFactNeighborX="139290" custLinFactNeighborY="-100000">
        <dgm:presLayoutVars>
          <dgm:chPref val="3"/>
        </dgm:presLayoutVars>
      </dgm:prSet>
      <dgm:spPr>
        <a:prstGeom prst="rect">
          <a:avLst/>
        </a:prstGeom>
      </dgm:spPr>
    </dgm:pt>
    <dgm:pt modelId="{453B04B2-D075-441B-8C57-6288FA07061D}" type="pres">
      <dgm:prSet presAssocID="{21570F3C-C8DE-44AE-97F2-6586E11B3BB8}" presName="rootConnector1" presStyleLbl="node1" presStyleIdx="0" presStyleCnt="0"/>
      <dgm:spPr/>
    </dgm:pt>
    <dgm:pt modelId="{A0594A39-8E47-4521-AD62-DB8B51EDCE9F}" type="pres">
      <dgm:prSet presAssocID="{21570F3C-C8DE-44AE-97F2-6586E11B3BB8}" presName="hierChild2" presStyleCnt="0"/>
      <dgm:spPr/>
    </dgm:pt>
    <dgm:pt modelId="{A1A55B1A-1F09-4368-8B9C-BAE84DD87390}" type="pres">
      <dgm:prSet presAssocID="{21570F3C-C8DE-44AE-97F2-6586E11B3BB8}" presName="hierChild3" presStyleCnt="0"/>
      <dgm:spPr/>
    </dgm:pt>
  </dgm:ptLst>
  <dgm:cxnLst>
    <dgm:cxn modelId="{1E277E02-689D-403E-AD28-A108D15C3F43}" type="presOf" srcId="{EC164F46-1698-4C05-87C7-16C7ED171D6C}" destId="{B2F0664A-DF80-44CF-9199-CF9E67E66CF2}" srcOrd="0" destOrd="0" presId="urn:microsoft.com/office/officeart/2009/3/layout/HorizontalOrganizationChart"/>
    <dgm:cxn modelId="{F64C330E-2F4B-414B-BFE7-2ED94663A12F}" srcId="{E9649880-0E08-43A2-AF15-25060C0275F1}" destId="{7455A3D8-31D2-4373-AC1F-D3DE5911AD41}" srcOrd="1" destOrd="0" parTransId="{864A1B4B-4BFF-47D2-9292-611A61CFE7C3}" sibTransId="{49623FD2-93F8-416A-BBCD-7906B499D9AD}"/>
    <dgm:cxn modelId="{ACB3360F-6D74-4770-802E-C62C6AA518DD}" type="presOf" srcId="{0A8395A0-0327-405F-B332-CF6A9DCC46A3}" destId="{C363BC3B-64FA-4C7C-A1C9-E6CABD662C38}" srcOrd="0" destOrd="0" presId="urn:microsoft.com/office/officeart/2009/3/layout/HorizontalOrganizationChart"/>
    <dgm:cxn modelId="{C23BD324-D61E-4478-97B6-355487842749}" type="presOf" srcId="{7BE8159B-36B3-48AE-AB7D-979ABF7CD3D7}" destId="{6450353A-83D4-4450-80C5-9C524765721E}" srcOrd="0" destOrd="0" presId="urn:microsoft.com/office/officeart/2009/3/layout/HorizontalOrganizationChart"/>
    <dgm:cxn modelId="{E7C2512B-DA5D-42EE-8E7D-BD845D92B29F}" srcId="{DFE2CCD6-E917-4FB0-BF40-AB4C67CC791C}" destId="{E270BFD2-0BD3-4BAB-AEE5-8C8A4B8B3BA2}" srcOrd="0" destOrd="0" parTransId="{356E5560-754F-4C29-B690-77C8840F1E72}" sibTransId="{2119053F-9057-4FA7-9282-977C8760B3A2}"/>
    <dgm:cxn modelId="{84DB352C-C8AC-4AD6-A7BD-257E007FACDD}" srcId="{B347A2D4-F637-4FEF-A9EF-79D24D3E259A}" destId="{DFE2CCD6-E917-4FB0-BF40-AB4C67CC791C}" srcOrd="0" destOrd="0" parTransId="{0A8395A0-0327-405F-B332-CF6A9DCC46A3}" sibTransId="{BBB0E3CD-0526-4F45-86D4-4C15F5CD33A3}"/>
    <dgm:cxn modelId="{D0AB042F-3570-47E9-886E-B73D45B03AB9}" type="presOf" srcId="{128BAD51-73DA-48AF-ADD4-7A73F6C9ACD9}" destId="{BEC501B4-0BDC-45B5-A7F9-FA3BE03EA475}" srcOrd="1" destOrd="0" presId="urn:microsoft.com/office/officeart/2009/3/layout/HorizontalOrganizationChart"/>
    <dgm:cxn modelId="{E2C5E439-057E-4059-9055-FA36388D8A76}" srcId="{DFE2CCD6-E917-4FB0-BF40-AB4C67CC791C}" destId="{7BE8159B-36B3-48AE-AB7D-979ABF7CD3D7}" srcOrd="1" destOrd="0" parTransId="{97042497-D751-46E7-80ED-E9B510A5A196}" sibTransId="{F17E28A0-F9D1-4806-B67B-8F5F42639DBB}"/>
    <dgm:cxn modelId="{DA88273B-53AC-4B76-9476-2B294626317E}" type="presOf" srcId="{5B83B317-4085-4CDC-A9C4-7A915DDCA53D}" destId="{AE51C8EA-6495-4F83-8D6C-8F461B7E47B3}" srcOrd="0" destOrd="0" presId="urn:microsoft.com/office/officeart/2009/3/layout/HorizontalOrganizationChart"/>
    <dgm:cxn modelId="{E7CB923D-BB05-42B7-A8AB-026FE2F14DA1}" type="presOf" srcId="{7455A3D8-31D2-4373-AC1F-D3DE5911AD41}" destId="{5460C12E-D770-40FD-8D7B-153D805187BE}" srcOrd="0" destOrd="0" presId="urn:microsoft.com/office/officeart/2009/3/layout/HorizontalOrganizationChart"/>
    <dgm:cxn modelId="{18E4933E-685E-48CB-9B1B-D458BA21CE56}" type="presOf" srcId="{61CBC527-8E28-47D3-B6D3-D782CAAF8279}" destId="{F404B4B1-4EE1-4F9C-884B-1171C824DCE6}" srcOrd="0" destOrd="0" presId="urn:microsoft.com/office/officeart/2009/3/layout/HorizontalOrganizationChart"/>
    <dgm:cxn modelId="{1B64D445-0CE0-4640-BD7E-FD527CF27D79}" type="presOf" srcId="{21570F3C-C8DE-44AE-97F2-6586E11B3BB8}" destId="{453B04B2-D075-441B-8C57-6288FA07061D}" srcOrd="1" destOrd="0" presId="urn:microsoft.com/office/officeart/2009/3/layout/HorizontalOrganizationChart"/>
    <dgm:cxn modelId="{AE709F6C-02EF-4254-B109-7B744580D644}" type="presOf" srcId="{7BE8159B-36B3-48AE-AB7D-979ABF7CD3D7}" destId="{43322831-D5CB-4A24-9FB1-2E2495A4C533}" srcOrd="1" destOrd="0" presId="urn:microsoft.com/office/officeart/2009/3/layout/HorizontalOrganizationChart"/>
    <dgm:cxn modelId="{1034FC6C-9957-4C56-8D38-B0B0377B64AB}" type="presOf" srcId="{B347A2D4-F637-4FEF-A9EF-79D24D3E259A}" destId="{5A8EFC64-F469-43BD-B747-1AFE1299C6CB}" srcOrd="1" destOrd="0" presId="urn:microsoft.com/office/officeart/2009/3/layout/HorizontalOrganizationChart"/>
    <dgm:cxn modelId="{ABBA3F55-8BBB-45E2-AF43-7603C348DC9C}" type="presOf" srcId="{DFE2CCD6-E917-4FB0-BF40-AB4C67CC791C}" destId="{B2023FDA-6D43-408B-AAE4-3D06F4D15729}" srcOrd="0" destOrd="0" presId="urn:microsoft.com/office/officeart/2009/3/layout/HorizontalOrganizationChart"/>
    <dgm:cxn modelId="{C1917355-8B4A-4F90-82B3-2856C265F7F6}" srcId="{E9649880-0E08-43A2-AF15-25060C0275F1}" destId="{5B83B317-4085-4CDC-A9C4-7A915DDCA53D}" srcOrd="0" destOrd="0" parTransId="{61CBC527-8E28-47D3-B6D3-D782CAAF8279}" sibTransId="{A4FD67D0-AE0D-4B9D-9253-3CD4B21A9180}"/>
    <dgm:cxn modelId="{EBD93A86-77B8-4AE2-AFD1-DF22809B4C98}" srcId="{8D7C0329-D454-41B7-8CCF-A833139CF870}" destId="{21570F3C-C8DE-44AE-97F2-6586E11B3BB8}" srcOrd="1" destOrd="0" parTransId="{C5818080-12B3-41BD-83B8-04F6F8AA10DB}" sibTransId="{0CA45469-6392-4630-BADE-9125E614B06F}"/>
    <dgm:cxn modelId="{E4249092-1F10-4229-9C12-7669B478861E}" srcId="{8D7C0329-D454-41B7-8CCF-A833139CF870}" destId="{B347A2D4-F637-4FEF-A9EF-79D24D3E259A}" srcOrd="0" destOrd="0" parTransId="{D75176FD-75BC-4D0A-9888-FE2C2D34B1F5}" sibTransId="{43068E15-7A9E-489C-9343-CB766DFD137E}"/>
    <dgm:cxn modelId="{6FB0CE93-6662-4907-8737-0C89AE5D20A2}" srcId="{B347A2D4-F637-4FEF-A9EF-79D24D3E259A}" destId="{E9649880-0E08-43A2-AF15-25060C0275F1}" srcOrd="1" destOrd="0" parTransId="{BE4B1B41-2223-4E5A-9749-0DF18765D791}" sibTransId="{0A9DF947-C853-4C3B-A44B-CBD1C5373DEE}"/>
    <dgm:cxn modelId="{A77FC294-20C1-4F2A-A295-21A37FAEEF0D}" type="presOf" srcId="{DFE2CCD6-E917-4FB0-BF40-AB4C67CC791C}" destId="{FECA0176-2E6A-4AAC-8D23-6B16239C88BE}" srcOrd="1" destOrd="0" presId="urn:microsoft.com/office/officeart/2009/3/layout/HorizontalOrganizationChart"/>
    <dgm:cxn modelId="{1552B795-BE76-48D3-B982-B6C3E76D11E1}" type="presOf" srcId="{7455A3D8-31D2-4373-AC1F-D3DE5911AD41}" destId="{47AA0377-FEA0-49E0-9F78-B884A5D874BF}" srcOrd="1" destOrd="0" presId="urn:microsoft.com/office/officeart/2009/3/layout/HorizontalOrganizationChart"/>
    <dgm:cxn modelId="{AD2A7B9D-59DB-40E3-B45F-C07F1F9C1F1D}" type="presOf" srcId="{B347A2D4-F637-4FEF-A9EF-79D24D3E259A}" destId="{4E1192A4-1D48-4F9C-83F3-81972A7A797F}" srcOrd="0" destOrd="0" presId="urn:microsoft.com/office/officeart/2009/3/layout/HorizontalOrganizationChart"/>
    <dgm:cxn modelId="{380EF0A0-05E0-4B97-AD6E-999CCDB6074D}" type="presOf" srcId="{21570F3C-C8DE-44AE-97F2-6586E11B3BB8}" destId="{C9742DC3-00BD-4225-997D-A03B4DB6F22E}" srcOrd="0" destOrd="0" presId="urn:microsoft.com/office/officeart/2009/3/layout/HorizontalOrganizationChart"/>
    <dgm:cxn modelId="{D0D488A1-0C81-4443-B323-CED72ECAD93C}" type="presOf" srcId="{E9649880-0E08-43A2-AF15-25060C0275F1}" destId="{027AC543-0C6C-4513-BB73-69B5A4901998}" srcOrd="0" destOrd="0" presId="urn:microsoft.com/office/officeart/2009/3/layout/HorizontalOrganizationChart"/>
    <dgm:cxn modelId="{558F39B0-2127-401C-9FE8-08AA2D054397}" type="presOf" srcId="{864A1B4B-4BFF-47D2-9292-611A61CFE7C3}" destId="{3E0FE06C-E35B-4E22-8816-F3B14083804C}" srcOrd="0" destOrd="0" presId="urn:microsoft.com/office/officeart/2009/3/layout/HorizontalOrganizationChart"/>
    <dgm:cxn modelId="{FD627FC1-3B79-4925-89A5-081E4E5932F0}" type="presOf" srcId="{BE4B1B41-2223-4E5A-9749-0DF18765D791}" destId="{EC0A1895-5D71-4E00-9A94-5EB6028F09C2}" srcOrd="0" destOrd="0" presId="urn:microsoft.com/office/officeart/2009/3/layout/HorizontalOrganizationChart"/>
    <dgm:cxn modelId="{2A1201CC-D47D-4081-B62C-33D9644A45E4}" type="presOf" srcId="{8D7C0329-D454-41B7-8CCF-A833139CF870}" destId="{55813480-ED03-4FBB-A33B-42E4FA352B07}" srcOrd="0" destOrd="0" presId="urn:microsoft.com/office/officeart/2009/3/layout/HorizontalOrganizationChart"/>
    <dgm:cxn modelId="{550C46CF-A245-4D9F-9CD3-6DCFE6019E07}" srcId="{B347A2D4-F637-4FEF-A9EF-79D24D3E259A}" destId="{128BAD51-73DA-48AF-ADD4-7A73F6C9ACD9}" srcOrd="2" destOrd="0" parTransId="{EC164F46-1698-4C05-87C7-16C7ED171D6C}" sibTransId="{DC0A079E-2BF4-4C0E-B471-0BF2DF952587}"/>
    <dgm:cxn modelId="{68CCF0CF-BB1E-43E0-A0C0-D71DC8B22332}" type="presOf" srcId="{E270BFD2-0BD3-4BAB-AEE5-8C8A4B8B3BA2}" destId="{754ED192-54DB-4E25-8DB4-7AD01FD44759}" srcOrd="0" destOrd="0" presId="urn:microsoft.com/office/officeart/2009/3/layout/HorizontalOrganizationChart"/>
    <dgm:cxn modelId="{D510CFE3-8FE2-4EB1-96A3-5B8DF1BE2137}" type="presOf" srcId="{128BAD51-73DA-48AF-ADD4-7A73F6C9ACD9}" destId="{C4FCE0CB-9551-48C3-928B-66A5FEFE0F9D}" srcOrd="0" destOrd="0" presId="urn:microsoft.com/office/officeart/2009/3/layout/HorizontalOrganizationChart"/>
    <dgm:cxn modelId="{423584E4-3C0B-4EEC-A4EF-2D4A056321A3}" type="presOf" srcId="{E270BFD2-0BD3-4BAB-AEE5-8C8A4B8B3BA2}" destId="{788DB080-D5AF-4DDD-B0C5-644BA393BCA0}" srcOrd="1" destOrd="0" presId="urn:microsoft.com/office/officeart/2009/3/layout/HorizontalOrganizationChart"/>
    <dgm:cxn modelId="{4D28F2E4-268E-4005-815A-5248890E1196}" type="presOf" srcId="{5B83B317-4085-4CDC-A9C4-7A915DDCA53D}" destId="{62E37D04-E072-4B5D-B074-A0B9A735206F}" srcOrd="1" destOrd="0" presId="urn:microsoft.com/office/officeart/2009/3/layout/HorizontalOrganizationChart"/>
    <dgm:cxn modelId="{DF94B6F0-CEEA-49DB-B110-0ED92F26CEB5}" type="presOf" srcId="{97042497-D751-46E7-80ED-E9B510A5A196}" destId="{0D12C3E9-B822-49EC-AD78-FBA873CD35A7}" srcOrd="0" destOrd="0" presId="urn:microsoft.com/office/officeart/2009/3/layout/HorizontalOrganizationChart"/>
    <dgm:cxn modelId="{356843F5-EECE-4D9F-91AB-32651904F808}" type="presOf" srcId="{356E5560-754F-4C29-B690-77C8840F1E72}" destId="{961884CA-29ED-48DB-B613-FB3D33772051}" srcOrd="0" destOrd="0" presId="urn:microsoft.com/office/officeart/2009/3/layout/HorizontalOrganizationChart"/>
    <dgm:cxn modelId="{8A77B1F5-2503-4D1A-8714-3AD9F3C8E2E6}" type="presOf" srcId="{E9649880-0E08-43A2-AF15-25060C0275F1}" destId="{2D4221B2-D7E5-4271-AB9F-9FC0CBBC4405}" srcOrd="1" destOrd="0" presId="urn:microsoft.com/office/officeart/2009/3/layout/HorizontalOrganizationChart"/>
    <dgm:cxn modelId="{727782C0-5EF6-4B39-9CBD-7D3A0FC41011}" type="presParOf" srcId="{55813480-ED03-4FBB-A33B-42E4FA352B07}" destId="{E8EB9ECF-C188-4380-B50F-A95481761F70}" srcOrd="0" destOrd="0" presId="urn:microsoft.com/office/officeart/2009/3/layout/HorizontalOrganizationChart"/>
    <dgm:cxn modelId="{79398781-B057-4DBA-A70A-8E02C791EF38}" type="presParOf" srcId="{E8EB9ECF-C188-4380-B50F-A95481761F70}" destId="{90FE6227-3672-4984-A260-6BA8336FE3F2}" srcOrd="0" destOrd="0" presId="urn:microsoft.com/office/officeart/2009/3/layout/HorizontalOrganizationChart"/>
    <dgm:cxn modelId="{03232E00-BE2D-46ED-AD00-7BB221EE1C8A}" type="presParOf" srcId="{90FE6227-3672-4984-A260-6BA8336FE3F2}" destId="{4E1192A4-1D48-4F9C-83F3-81972A7A797F}" srcOrd="0" destOrd="0" presId="urn:microsoft.com/office/officeart/2009/3/layout/HorizontalOrganizationChart"/>
    <dgm:cxn modelId="{97EF5C27-D1F0-4F22-BFA7-EC5EC8311221}" type="presParOf" srcId="{90FE6227-3672-4984-A260-6BA8336FE3F2}" destId="{5A8EFC64-F469-43BD-B747-1AFE1299C6CB}" srcOrd="1" destOrd="0" presId="urn:microsoft.com/office/officeart/2009/3/layout/HorizontalOrganizationChart"/>
    <dgm:cxn modelId="{9ED2ABAD-9654-463B-B723-9A7ABFEDCD6F}" type="presParOf" srcId="{E8EB9ECF-C188-4380-B50F-A95481761F70}" destId="{14694610-7D80-4782-934F-E645A5C5185C}" srcOrd="1" destOrd="0" presId="urn:microsoft.com/office/officeart/2009/3/layout/HorizontalOrganizationChart"/>
    <dgm:cxn modelId="{49C1C50C-6576-43AB-84D1-C5C60EBF70EA}" type="presParOf" srcId="{14694610-7D80-4782-934F-E645A5C5185C}" destId="{C363BC3B-64FA-4C7C-A1C9-E6CABD662C38}" srcOrd="0" destOrd="0" presId="urn:microsoft.com/office/officeart/2009/3/layout/HorizontalOrganizationChart"/>
    <dgm:cxn modelId="{C58BD6A8-F2D2-45D2-A6F2-C23C77E124AE}" type="presParOf" srcId="{14694610-7D80-4782-934F-E645A5C5185C}" destId="{BCE0D34F-80E4-49F0-A4CE-E3A4AFDC5CBA}" srcOrd="1" destOrd="0" presId="urn:microsoft.com/office/officeart/2009/3/layout/HorizontalOrganizationChart"/>
    <dgm:cxn modelId="{F6D525DB-91D4-40BA-ACA9-929EBEFE18CF}" type="presParOf" srcId="{BCE0D34F-80E4-49F0-A4CE-E3A4AFDC5CBA}" destId="{3729BEA5-8A4A-414B-BD90-45B6D6B73478}" srcOrd="0" destOrd="0" presId="urn:microsoft.com/office/officeart/2009/3/layout/HorizontalOrganizationChart"/>
    <dgm:cxn modelId="{929C638E-4220-4835-BE38-84E1EA605075}" type="presParOf" srcId="{3729BEA5-8A4A-414B-BD90-45B6D6B73478}" destId="{B2023FDA-6D43-408B-AAE4-3D06F4D15729}" srcOrd="0" destOrd="0" presId="urn:microsoft.com/office/officeart/2009/3/layout/HorizontalOrganizationChart"/>
    <dgm:cxn modelId="{6CE9CB7A-DB1F-4CBE-A7F7-CB8178D98B5F}" type="presParOf" srcId="{3729BEA5-8A4A-414B-BD90-45B6D6B73478}" destId="{FECA0176-2E6A-4AAC-8D23-6B16239C88BE}" srcOrd="1" destOrd="0" presId="urn:microsoft.com/office/officeart/2009/3/layout/HorizontalOrganizationChart"/>
    <dgm:cxn modelId="{4AB07795-9841-42CD-8C37-6FFFF8B317CE}" type="presParOf" srcId="{BCE0D34F-80E4-49F0-A4CE-E3A4AFDC5CBA}" destId="{367F6161-8CD2-49AB-8D19-ED783650BAFD}" srcOrd="1" destOrd="0" presId="urn:microsoft.com/office/officeart/2009/3/layout/HorizontalOrganizationChart"/>
    <dgm:cxn modelId="{B072FA8A-DE29-4AA1-B751-882F31081B26}" type="presParOf" srcId="{367F6161-8CD2-49AB-8D19-ED783650BAFD}" destId="{961884CA-29ED-48DB-B613-FB3D33772051}" srcOrd="0" destOrd="0" presId="urn:microsoft.com/office/officeart/2009/3/layout/HorizontalOrganizationChart"/>
    <dgm:cxn modelId="{2C1440DC-BD54-4AF4-96C9-26AA009AA830}" type="presParOf" srcId="{367F6161-8CD2-49AB-8D19-ED783650BAFD}" destId="{88B7FD5F-ADF9-4A2D-AA8B-43075BF8404A}" srcOrd="1" destOrd="0" presId="urn:microsoft.com/office/officeart/2009/3/layout/HorizontalOrganizationChart"/>
    <dgm:cxn modelId="{F70472EE-F9AD-42CF-AFEF-F0BDC5E00210}" type="presParOf" srcId="{88B7FD5F-ADF9-4A2D-AA8B-43075BF8404A}" destId="{783B5FCA-5839-4A32-87D1-35E711A29A86}" srcOrd="0" destOrd="0" presId="urn:microsoft.com/office/officeart/2009/3/layout/HorizontalOrganizationChart"/>
    <dgm:cxn modelId="{2D23AEE7-BD20-4A49-AC5F-A8505D8AA2A9}" type="presParOf" srcId="{783B5FCA-5839-4A32-87D1-35E711A29A86}" destId="{754ED192-54DB-4E25-8DB4-7AD01FD44759}" srcOrd="0" destOrd="0" presId="urn:microsoft.com/office/officeart/2009/3/layout/HorizontalOrganizationChart"/>
    <dgm:cxn modelId="{DC2ABD69-FD48-4DC0-88B3-BCCC3DC857F1}" type="presParOf" srcId="{783B5FCA-5839-4A32-87D1-35E711A29A86}" destId="{788DB080-D5AF-4DDD-B0C5-644BA393BCA0}" srcOrd="1" destOrd="0" presId="urn:microsoft.com/office/officeart/2009/3/layout/HorizontalOrganizationChart"/>
    <dgm:cxn modelId="{B501DCA5-B118-412E-8E6F-57BE94792775}" type="presParOf" srcId="{88B7FD5F-ADF9-4A2D-AA8B-43075BF8404A}" destId="{69F5EC21-B8D9-4A1F-B0F7-433A44088AE5}" srcOrd="1" destOrd="0" presId="urn:microsoft.com/office/officeart/2009/3/layout/HorizontalOrganizationChart"/>
    <dgm:cxn modelId="{17E92AB8-23A9-4047-8BFA-DDDBA1407D8B}" type="presParOf" srcId="{88B7FD5F-ADF9-4A2D-AA8B-43075BF8404A}" destId="{8C082B96-EE13-42DF-9874-E436BED908D8}" srcOrd="2" destOrd="0" presId="urn:microsoft.com/office/officeart/2009/3/layout/HorizontalOrganizationChart"/>
    <dgm:cxn modelId="{5CFB959C-C930-4658-A911-FFB8339A93A8}" type="presParOf" srcId="{367F6161-8CD2-49AB-8D19-ED783650BAFD}" destId="{0D12C3E9-B822-49EC-AD78-FBA873CD35A7}" srcOrd="2" destOrd="0" presId="urn:microsoft.com/office/officeart/2009/3/layout/HorizontalOrganizationChart"/>
    <dgm:cxn modelId="{2457D3A3-A88B-45BD-BD01-46C99FCB8845}" type="presParOf" srcId="{367F6161-8CD2-49AB-8D19-ED783650BAFD}" destId="{87921ED1-98E8-4667-80D1-8B43493725C7}" srcOrd="3" destOrd="0" presId="urn:microsoft.com/office/officeart/2009/3/layout/HorizontalOrganizationChart"/>
    <dgm:cxn modelId="{CE1BDB68-829B-43CC-9BA2-2190B3702184}" type="presParOf" srcId="{87921ED1-98E8-4667-80D1-8B43493725C7}" destId="{4776A071-AC8A-42FB-94F4-82C0FEE3E917}" srcOrd="0" destOrd="0" presId="urn:microsoft.com/office/officeart/2009/3/layout/HorizontalOrganizationChart"/>
    <dgm:cxn modelId="{AB6691D6-8DA7-4936-804D-D724A9E48BD2}" type="presParOf" srcId="{4776A071-AC8A-42FB-94F4-82C0FEE3E917}" destId="{6450353A-83D4-4450-80C5-9C524765721E}" srcOrd="0" destOrd="0" presId="urn:microsoft.com/office/officeart/2009/3/layout/HorizontalOrganizationChart"/>
    <dgm:cxn modelId="{5C2FB283-F5DC-42B3-8405-1E5BBF5B75E9}" type="presParOf" srcId="{4776A071-AC8A-42FB-94F4-82C0FEE3E917}" destId="{43322831-D5CB-4A24-9FB1-2E2495A4C533}" srcOrd="1" destOrd="0" presId="urn:microsoft.com/office/officeart/2009/3/layout/HorizontalOrganizationChart"/>
    <dgm:cxn modelId="{45D61854-886F-408F-8B8F-B993697FFF1A}" type="presParOf" srcId="{87921ED1-98E8-4667-80D1-8B43493725C7}" destId="{00B65D39-CDEB-46C6-8E3C-88BE1BAA3B02}" srcOrd="1" destOrd="0" presId="urn:microsoft.com/office/officeart/2009/3/layout/HorizontalOrganizationChart"/>
    <dgm:cxn modelId="{A55AB769-8062-4B45-B1E4-8733ACDFF98B}" type="presParOf" srcId="{87921ED1-98E8-4667-80D1-8B43493725C7}" destId="{7ABDFA32-BFED-4883-8E7B-0FF0D98C14C9}" srcOrd="2" destOrd="0" presId="urn:microsoft.com/office/officeart/2009/3/layout/HorizontalOrganizationChart"/>
    <dgm:cxn modelId="{5D10B86E-A989-40BD-B643-254D6C7E089F}" type="presParOf" srcId="{BCE0D34F-80E4-49F0-A4CE-E3A4AFDC5CBA}" destId="{75721FF9-DAE0-433F-BE37-294DBAF0EF7C}" srcOrd="2" destOrd="0" presId="urn:microsoft.com/office/officeart/2009/3/layout/HorizontalOrganizationChart"/>
    <dgm:cxn modelId="{0FF5F300-ADF8-457E-B62D-2D337546B00D}" type="presParOf" srcId="{14694610-7D80-4782-934F-E645A5C5185C}" destId="{EC0A1895-5D71-4E00-9A94-5EB6028F09C2}" srcOrd="2" destOrd="0" presId="urn:microsoft.com/office/officeart/2009/3/layout/HorizontalOrganizationChart"/>
    <dgm:cxn modelId="{22EEC7B3-1E26-433E-8610-7A3DF33A35E7}" type="presParOf" srcId="{14694610-7D80-4782-934F-E645A5C5185C}" destId="{DC3A802B-9795-467F-9D51-46BE349D0ED4}" srcOrd="3" destOrd="0" presId="urn:microsoft.com/office/officeart/2009/3/layout/HorizontalOrganizationChart"/>
    <dgm:cxn modelId="{39E712A8-11B9-43AE-A705-D9BE461BA3B7}" type="presParOf" srcId="{DC3A802B-9795-467F-9D51-46BE349D0ED4}" destId="{184E55EC-5555-49A6-B529-343CD6E54D5E}" srcOrd="0" destOrd="0" presId="urn:microsoft.com/office/officeart/2009/3/layout/HorizontalOrganizationChart"/>
    <dgm:cxn modelId="{D4C7458E-9A95-4F88-984A-4933ED8B8421}" type="presParOf" srcId="{184E55EC-5555-49A6-B529-343CD6E54D5E}" destId="{027AC543-0C6C-4513-BB73-69B5A4901998}" srcOrd="0" destOrd="0" presId="urn:microsoft.com/office/officeart/2009/3/layout/HorizontalOrganizationChart"/>
    <dgm:cxn modelId="{ED653BEA-3EAA-4979-AEE4-CF0F0A4B474C}" type="presParOf" srcId="{184E55EC-5555-49A6-B529-343CD6E54D5E}" destId="{2D4221B2-D7E5-4271-AB9F-9FC0CBBC4405}" srcOrd="1" destOrd="0" presId="urn:microsoft.com/office/officeart/2009/3/layout/HorizontalOrganizationChart"/>
    <dgm:cxn modelId="{3A510B30-1610-49A3-B066-B6B233B79811}" type="presParOf" srcId="{DC3A802B-9795-467F-9D51-46BE349D0ED4}" destId="{74B0081B-FC63-46BA-947E-4AF72108E47C}" srcOrd="1" destOrd="0" presId="urn:microsoft.com/office/officeart/2009/3/layout/HorizontalOrganizationChart"/>
    <dgm:cxn modelId="{4BF3DBBD-43E1-4486-A568-66046B75779A}" type="presParOf" srcId="{74B0081B-FC63-46BA-947E-4AF72108E47C}" destId="{F404B4B1-4EE1-4F9C-884B-1171C824DCE6}" srcOrd="0" destOrd="0" presId="urn:microsoft.com/office/officeart/2009/3/layout/HorizontalOrganizationChart"/>
    <dgm:cxn modelId="{5638E97F-C044-40A0-A864-53FD3EFAA2C1}" type="presParOf" srcId="{74B0081B-FC63-46BA-947E-4AF72108E47C}" destId="{75F01E03-F2AB-41BF-A370-CD3AEF88F921}" srcOrd="1" destOrd="0" presId="urn:microsoft.com/office/officeart/2009/3/layout/HorizontalOrganizationChart"/>
    <dgm:cxn modelId="{82137CC6-990F-4E01-B5FA-408C80206DB1}" type="presParOf" srcId="{75F01E03-F2AB-41BF-A370-CD3AEF88F921}" destId="{B73912AB-2B13-4386-9DE5-27A0CD0C74A2}" srcOrd="0" destOrd="0" presId="urn:microsoft.com/office/officeart/2009/3/layout/HorizontalOrganizationChart"/>
    <dgm:cxn modelId="{A00A13B5-AF64-4558-9CE2-A4C57043D382}" type="presParOf" srcId="{B73912AB-2B13-4386-9DE5-27A0CD0C74A2}" destId="{AE51C8EA-6495-4F83-8D6C-8F461B7E47B3}" srcOrd="0" destOrd="0" presId="urn:microsoft.com/office/officeart/2009/3/layout/HorizontalOrganizationChart"/>
    <dgm:cxn modelId="{D43158E9-D643-41B2-B922-4BF40628DA98}" type="presParOf" srcId="{B73912AB-2B13-4386-9DE5-27A0CD0C74A2}" destId="{62E37D04-E072-4B5D-B074-A0B9A735206F}" srcOrd="1" destOrd="0" presId="urn:microsoft.com/office/officeart/2009/3/layout/HorizontalOrganizationChart"/>
    <dgm:cxn modelId="{462F9C98-52B9-413D-9C0D-82DDB301A7B4}" type="presParOf" srcId="{75F01E03-F2AB-41BF-A370-CD3AEF88F921}" destId="{8F72FC11-FA67-494C-B64A-EB920D377BA2}" srcOrd="1" destOrd="0" presId="urn:microsoft.com/office/officeart/2009/3/layout/HorizontalOrganizationChart"/>
    <dgm:cxn modelId="{FE426E49-5D64-458A-974C-BF35FB60D1C1}" type="presParOf" srcId="{75F01E03-F2AB-41BF-A370-CD3AEF88F921}" destId="{B05DB816-5040-4FE6-AC94-D4C1F0B08BB4}" srcOrd="2" destOrd="0" presId="urn:microsoft.com/office/officeart/2009/3/layout/HorizontalOrganizationChart"/>
    <dgm:cxn modelId="{E059B88D-F49A-4B03-A333-99370CD72C74}" type="presParOf" srcId="{74B0081B-FC63-46BA-947E-4AF72108E47C}" destId="{3E0FE06C-E35B-4E22-8816-F3B14083804C}" srcOrd="2" destOrd="0" presId="urn:microsoft.com/office/officeart/2009/3/layout/HorizontalOrganizationChart"/>
    <dgm:cxn modelId="{39EA488E-B7D1-4524-B760-D95E26833D1E}" type="presParOf" srcId="{74B0081B-FC63-46BA-947E-4AF72108E47C}" destId="{6DF01AC8-4AFC-45F8-BB72-3DE07994907B}" srcOrd="3" destOrd="0" presId="urn:microsoft.com/office/officeart/2009/3/layout/HorizontalOrganizationChart"/>
    <dgm:cxn modelId="{56AB61D3-A655-4564-8DA2-2643E4348E28}" type="presParOf" srcId="{6DF01AC8-4AFC-45F8-BB72-3DE07994907B}" destId="{F9F90EAB-7B55-4F45-9C57-9548CF79E1F1}" srcOrd="0" destOrd="0" presId="urn:microsoft.com/office/officeart/2009/3/layout/HorizontalOrganizationChart"/>
    <dgm:cxn modelId="{9A066EA5-3F08-4025-8630-9565FF01CDD2}" type="presParOf" srcId="{F9F90EAB-7B55-4F45-9C57-9548CF79E1F1}" destId="{5460C12E-D770-40FD-8D7B-153D805187BE}" srcOrd="0" destOrd="0" presId="urn:microsoft.com/office/officeart/2009/3/layout/HorizontalOrganizationChart"/>
    <dgm:cxn modelId="{DEFAC153-3AAE-47AA-914D-F96AC6C2D4AA}" type="presParOf" srcId="{F9F90EAB-7B55-4F45-9C57-9548CF79E1F1}" destId="{47AA0377-FEA0-49E0-9F78-B884A5D874BF}" srcOrd="1" destOrd="0" presId="urn:microsoft.com/office/officeart/2009/3/layout/HorizontalOrganizationChart"/>
    <dgm:cxn modelId="{77C1348C-8714-41B5-A47B-5943DEC803A1}" type="presParOf" srcId="{6DF01AC8-4AFC-45F8-BB72-3DE07994907B}" destId="{BE054377-7DC1-4F01-8470-CAFD37189D97}" srcOrd="1" destOrd="0" presId="urn:microsoft.com/office/officeart/2009/3/layout/HorizontalOrganizationChart"/>
    <dgm:cxn modelId="{7F8EB5B9-12A4-4B03-A8B4-84F917898859}" type="presParOf" srcId="{6DF01AC8-4AFC-45F8-BB72-3DE07994907B}" destId="{D7A79A63-0861-4A31-819B-F562EF4AA860}" srcOrd="2" destOrd="0" presId="urn:microsoft.com/office/officeart/2009/3/layout/HorizontalOrganizationChart"/>
    <dgm:cxn modelId="{4833E036-A0DF-4FB3-9B19-7DF8270B44CC}" type="presParOf" srcId="{DC3A802B-9795-467F-9D51-46BE349D0ED4}" destId="{4F5544E3-7AF4-4034-9D22-8A338EE2CED4}" srcOrd="2" destOrd="0" presId="urn:microsoft.com/office/officeart/2009/3/layout/HorizontalOrganizationChart"/>
    <dgm:cxn modelId="{A1BF6B33-18CF-490C-8418-1373D4D26F12}" type="presParOf" srcId="{14694610-7D80-4782-934F-E645A5C5185C}" destId="{B2F0664A-DF80-44CF-9199-CF9E67E66CF2}" srcOrd="4" destOrd="0" presId="urn:microsoft.com/office/officeart/2009/3/layout/HorizontalOrganizationChart"/>
    <dgm:cxn modelId="{FCACD9FF-A501-4731-9D15-7CFE56E0BE09}" type="presParOf" srcId="{14694610-7D80-4782-934F-E645A5C5185C}" destId="{A30B607B-8164-488F-A671-EA66BAF373DB}" srcOrd="5" destOrd="0" presId="urn:microsoft.com/office/officeart/2009/3/layout/HorizontalOrganizationChart"/>
    <dgm:cxn modelId="{CF42E6AB-4553-428A-9B36-4E2D8F885F2F}" type="presParOf" srcId="{A30B607B-8164-488F-A671-EA66BAF373DB}" destId="{2AB987CB-285C-470A-A207-2EADADF5C24E}" srcOrd="0" destOrd="0" presId="urn:microsoft.com/office/officeart/2009/3/layout/HorizontalOrganizationChart"/>
    <dgm:cxn modelId="{3DED6161-8351-4239-A3B7-E3BA85F3CB27}" type="presParOf" srcId="{2AB987CB-285C-470A-A207-2EADADF5C24E}" destId="{C4FCE0CB-9551-48C3-928B-66A5FEFE0F9D}" srcOrd="0" destOrd="0" presId="urn:microsoft.com/office/officeart/2009/3/layout/HorizontalOrganizationChart"/>
    <dgm:cxn modelId="{8C0AEF8C-BE55-47EE-A82A-3A1AE626D81A}" type="presParOf" srcId="{2AB987CB-285C-470A-A207-2EADADF5C24E}" destId="{BEC501B4-0BDC-45B5-A7F9-FA3BE03EA475}" srcOrd="1" destOrd="0" presId="urn:microsoft.com/office/officeart/2009/3/layout/HorizontalOrganizationChart"/>
    <dgm:cxn modelId="{0AED1599-FC29-426F-9DAB-EA7A246F39E5}" type="presParOf" srcId="{A30B607B-8164-488F-A671-EA66BAF373DB}" destId="{787370D4-6B87-4D44-96BF-53989D0610E2}" srcOrd="1" destOrd="0" presId="urn:microsoft.com/office/officeart/2009/3/layout/HorizontalOrganizationChart"/>
    <dgm:cxn modelId="{6D458C4B-3CD7-447C-ACB1-635612C81A9E}" type="presParOf" srcId="{A30B607B-8164-488F-A671-EA66BAF373DB}" destId="{E8F45BE5-1764-420A-8ACA-20E526611630}" srcOrd="2" destOrd="0" presId="urn:microsoft.com/office/officeart/2009/3/layout/HorizontalOrganizationChart"/>
    <dgm:cxn modelId="{E7B072AC-C895-4518-BBB0-7184BB8E36C1}" type="presParOf" srcId="{E8EB9ECF-C188-4380-B50F-A95481761F70}" destId="{6E4B0F14-467E-46E9-9208-BC49D7F3BC99}" srcOrd="2" destOrd="0" presId="urn:microsoft.com/office/officeart/2009/3/layout/HorizontalOrganizationChart"/>
    <dgm:cxn modelId="{EDF30DC0-CF5A-4CA5-860D-641E8A49DCDF}" type="presParOf" srcId="{55813480-ED03-4FBB-A33B-42E4FA352B07}" destId="{F5C86619-983E-4395-8ABB-88F047B11324}" srcOrd="1" destOrd="0" presId="urn:microsoft.com/office/officeart/2009/3/layout/HorizontalOrganizationChart"/>
    <dgm:cxn modelId="{8B857934-9E5E-47A8-A675-BB975324CDEF}" type="presParOf" srcId="{F5C86619-983E-4395-8ABB-88F047B11324}" destId="{5A04F6CD-501D-4E99-9880-12B79371F3EF}" srcOrd="0" destOrd="0" presId="urn:microsoft.com/office/officeart/2009/3/layout/HorizontalOrganizationChart"/>
    <dgm:cxn modelId="{11361120-9277-40FF-B023-9E9D721482F1}" type="presParOf" srcId="{5A04F6CD-501D-4E99-9880-12B79371F3EF}" destId="{C9742DC3-00BD-4225-997D-A03B4DB6F22E}" srcOrd="0" destOrd="0" presId="urn:microsoft.com/office/officeart/2009/3/layout/HorizontalOrganizationChart"/>
    <dgm:cxn modelId="{D94C4C6B-7359-4354-8B74-0909EC92741D}" type="presParOf" srcId="{5A04F6CD-501D-4E99-9880-12B79371F3EF}" destId="{453B04B2-D075-441B-8C57-6288FA07061D}" srcOrd="1" destOrd="0" presId="urn:microsoft.com/office/officeart/2009/3/layout/HorizontalOrganizationChart"/>
    <dgm:cxn modelId="{0F4C8FD4-18BE-4F31-A25C-B70033731309}" type="presParOf" srcId="{F5C86619-983E-4395-8ABB-88F047B11324}" destId="{A0594A39-8E47-4521-AD62-DB8B51EDCE9F}" srcOrd="1" destOrd="0" presId="urn:microsoft.com/office/officeart/2009/3/layout/HorizontalOrganizationChart"/>
    <dgm:cxn modelId="{EA480048-CDE7-4A43-A88E-3DCD00CC3C5C}" type="presParOf" srcId="{F5C86619-983E-4395-8ABB-88F047B11324}" destId="{A1A55B1A-1F09-4368-8B9C-BAE84DD873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0664A-DF80-44CF-9199-CF9E67E66CF2}">
      <dsp:nvSpPr>
        <dsp:cNvPr id="0" name=""/>
        <dsp:cNvSpPr/>
      </dsp:nvSpPr>
      <dsp:spPr>
        <a:xfrm>
          <a:off x="2474434" y="2419375"/>
          <a:ext cx="477877" cy="1541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938" y="0"/>
              </a:lnTo>
              <a:lnTo>
                <a:pt x="238938" y="1541155"/>
              </a:lnTo>
              <a:lnTo>
                <a:pt x="477877" y="154115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FE06C-E35B-4E22-8816-F3B14083804C}">
      <dsp:nvSpPr>
        <dsp:cNvPr id="0" name=""/>
        <dsp:cNvSpPr/>
      </dsp:nvSpPr>
      <dsp:spPr>
        <a:xfrm>
          <a:off x="5341700" y="2933093"/>
          <a:ext cx="477877" cy="513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938" y="0"/>
              </a:lnTo>
              <a:lnTo>
                <a:pt x="238938" y="513718"/>
              </a:lnTo>
              <a:lnTo>
                <a:pt x="477877" y="5137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4B4B1-4EE1-4F9C-884B-1171C824DCE6}">
      <dsp:nvSpPr>
        <dsp:cNvPr id="0" name=""/>
        <dsp:cNvSpPr/>
      </dsp:nvSpPr>
      <dsp:spPr>
        <a:xfrm>
          <a:off x="5341700" y="2419375"/>
          <a:ext cx="477877" cy="513718"/>
        </a:xfrm>
        <a:custGeom>
          <a:avLst/>
          <a:gdLst/>
          <a:ahLst/>
          <a:cxnLst/>
          <a:rect l="0" t="0" r="0" b="0"/>
          <a:pathLst>
            <a:path>
              <a:moveTo>
                <a:pt x="0" y="513718"/>
              </a:moveTo>
              <a:lnTo>
                <a:pt x="238938" y="513718"/>
              </a:lnTo>
              <a:lnTo>
                <a:pt x="238938" y="0"/>
              </a:lnTo>
              <a:lnTo>
                <a:pt x="477877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A1895-5D71-4E00-9A94-5EB6028F09C2}">
      <dsp:nvSpPr>
        <dsp:cNvPr id="0" name=""/>
        <dsp:cNvSpPr/>
      </dsp:nvSpPr>
      <dsp:spPr>
        <a:xfrm>
          <a:off x="2474434" y="2419375"/>
          <a:ext cx="477877" cy="513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938" y="0"/>
              </a:lnTo>
              <a:lnTo>
                <a:pt x="238938" y="513718"/>
              </a:lnTo>
              <a:lnTo>
                <a:pt x="477877" y="5137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2C3E9-B822-49EC-AD78-FBA873CD35A7}">
      <dsp:nvSpPr>
        <dsp:cNvPr id="0" name=""/>
        <dsp:cNvSpPr/>
      </dsp:nvSpPr>
      <dsp:spPr>
        <a:xfrm>
          <a:off x="5341700" y="878219"/>
          <a:ext cx="477877" cy="513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938" y="0"/>
              </a:lnTo>
              <a:lnTo>
                <a:pt x="238938" y="513718"/>
              </a:lnTo>
              <a:lnTo>
                <a:pt x="477877" y="5137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884CA-29ED-48DB-B613-FB3D33772051}">
      <dsp:nvSpPr>
        <dsp:cNvPr id="0" name=""/>
        <dsp:cNvSpPr/>
      </dsp:nvSpPr>
      <dsp:spPr>
        <a:xfrm>
          <a:off x="5341700" y="364501"/>
          <a:ext cx="477877" cy="513718"/>
        </a:xfrm>
        <a:custGeom>
          <a:avLst/>
          <a:gdLst/>
          <a:ahLst/>
          <a:cxnLst/>
          <a:rect l="0" t="0" r="0" b="0"/>
          <a:pathLst>
            <a:path>
              <a:moveTo>
                <a:pt x="0" y="513718"/>
              </a:moveTo>
              <a:lnTo>
                <a:pt x="238938" y="513718"/>
              </a:lnTo>
              <a:lnTo>
                <a:pt x="238938" y="0"/>
              </a:lnTo>
              <a:lnTo>
                <a:pt x="477877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3BC3B-64FA-4C7C-A1C9-E6CABD662C38}">
      <dsp:nvSpPr>
        <dsp:cNvPr id="0" name=""/>
        <dsp:cNvSpPr/>
      </dsp:nvSpPr>
      <dsp:spPr>
        <a:xfrm>
          <a:off x="2474434" y="878219"/>
          <a:ext cx="477877" cy="1541155"/>
        </a:xfrm>
        <a:custGeom>
          <a:avLst/>
          <a:gdLst/>
          <a:ahLst/>
          <a:cxnLst/>
          <a:rect l="0" t="0" r="0" b="0"/>
          <a:pathLst>
            <a:path>
              <a:moveTo>
                <a:pt x="0" y="1541155"/>
              </a:moveTo>
              <a:lnTo>
                <a:pt x="238938" y="1541155"/>
              </a:lnTo>
              <a:lnTo>
                <a:pt x="238938" y="0"/>
              </a:lnTo>
              <a:lnTo>
                <a:pt x="477877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192A4-1D48-4F9C-83F3-81972A7A797F}">
      <dsp:nvSpPr>
        <dsp:cNvPr id="0" name=""/>
        <dsp:cNvSpPr/>
      </dsp:nvSpPr>
      <dsp:spPr>
        <a:xfrm>
          <a:off x="85046" y="2054993"/>
          <a:ext cx="2389388" cy="728763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Wordpress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85046" y="2054993"/>
        <a:ext cx="2389388" cy="728763"/>
      </dsp:txXfrm>
    </dsp:sp>
    <dsp:sp modelId="{B2023FDA-6D43-408B-AAE4-3D06F4D15729}">
      <dsp:nvSpPr>
        <dsp:cNvPr id="0" name=""/>
        <dsp:cNvSpPr/>
      </dsp:nvSpPr>
      <dsp:spPr>
        <a:xfrm>
          <a:off x="2952311" y="513838"/>
          <a:ext cx="2389388" cy="728763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</a:t>
          </a: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952311" y="513838"/>
        <a:ext cx="2389388" cy="728763"/>
      </dsp:txXfrm>
    </dsp:sp>
    <dsp:sp modelId="{754ED192-54DB-4E25-8DB4-7AD01FD44759}">
      <dsp:nvSpPr>
        <dsp:cNvPr id="0" name=""/>
        <dsp:cNvSpPr/>
      </dsp:nvSpPr>
      <dsp:spPr>
        <a:xfrm>
          <a:off x="5819577" y="119"/>
          <a:ext cx="2389388" cy="7287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4700" kern="1200"/>
        </a:p>
      </dsp:txBody>
      <dsp:txXfrm>
        <a:off x="5819577" y="119"/>
        <a:ext cx="2389388" cy="728763"/>
      </dsp:txXfrm>
    </dsp:sp>
    <dsp:sp modelId="{6450353A-83D4-4450-80C5-9C524765721E}">
      <dsp:nvSpPr>
        <dsp:cNvPr id="0" name=""/>
        <dsp:cNvSpPr/>
      </dsp:nvSpPr>
      <dsp:spPr>
        <a:xfrm>
          <a:off x="5819577" y="1027556"/>
          <a:ext cx="2389388" cy="7287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4700" kern="1200"/>
        </a:p>
      </dsp:txBody>
      <dsp:txXfrm>
        <a:off x="5819577" y="1027556"/>
        <a:ext cx="2389388" cy="728763"/>
      </dsp:txXfrm>
    </dsp:sp>
    <dsp:sp modelId="{027AC543-0C6C-4513-BB73-69B5A4901998}">
      <dsp:nvSpPr>
        <dsp:cNvPr id="0" name=""/>
        <dsp:cNvSpPr/>
      </dsp:nvSpPr>
      <dsp:spPr>
        <a:xfrm>
          <a:off x="2952311" y="2568711"/>
          <a:ext cx="2389388" cy="728763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Store </a:t>
          </a:r>
          <a:r>
            <a:rPr lang="nl-BE" sz="2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Plugins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952311" y="2568711"/>
        <a:ext cx="2389388" cy="728763"/>
      </dsp:txXfrm>
    </dsp:sp>
    <dsp:sp modelId="{AE51C8EA-6495-4F83-8D6C-8F461B7E47B3}">
      <dsp:nvSpPr>
        <dsp:cNvPr id="0" name=""/>
        <dsp:cNvSpPr/>
      </dsp:nvSpPr>
      <dsp:spPr>
        <a:xfrm>
          <a:off x="5819577" y="2054993"/>
          <a:ext cx="2389388" cy="7287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4700" kern="1200"/>
        </a:p>
      </dsp:txBody>
      <dsp:txXfrm>
        <a:off x="5819577" y="2054993"/>
        <a:ext cx="2389388" cy="728763"/>
      </dsp:txXfrm>
    </dsp:sp>
    <dsp:sp modelId="{5460C12E-D770-40FD-8D7B-153D805187BE}">
      <dsp:nvSpPr>
        <dsp:cNvPr id="0" name=""/>
        <dsp:cNvSpPr/>
      </dsp:nvSpPr>
      <dsp:spPr>
        <a:xfrm>
          <a:off x="5819577" y="3082430"/>
          <a:ext cx="2389388" cy="72876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4700" kern="1200"/>
        </a:p>
      </dsp:txBody>
      <dsp:txXfrm>
        <a:off x="5819577" y="3082430"/>
        <a:ext cx="2389388" cy="728763"/>
      </dsp:txXfrm>
    </dsp:sp>
    <dsp:sp modelId="{C4FCE0CB-9551-48C3-928B-66A5FEFE0F9D}">
      <dsp:nvSpPr>
        <dsp:cNvPr id="0" name=""/>
        <dsp:cNvSpPr/>
      </dsp:nvSpPr>
      <dsp:spPr>
        <a:xfrm>
          <a:off x="2952311" y="3596148"/>
          <a:ext cx="2389388" cy="728763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solidFill>
            <a:prstClr val="whit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Database aangepast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952311" y="3596148"/>
        <a:ext cx="2389388" cy="728763"/>
      </dsp:txXfrm>
    </dsp:sp>
    <dsp:sp modelId="{C9742DC3-00BD-4225-997D-A03B4DB6F22E}">
      <dsp:nvSpPr>
        <dsp:cNvPr id="0" name=""/>
        <dsp:cNvSpPr/>
      </dsp:nvSpPr>
      <dsp:spPr>
        <a:xfrm>
          <a:off x="5802613" y="2039606"/>
          <a:ext cx="2389388" cy="728763"/>
        </a:xfrm>
        <a:prstGeom prst="rect">
          <a:avLst/>
        </a:prstGeom>
        <a:solidFill>
          <a:prstClr val="white">
            <a:alpha val="0"/>
          </a:prst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ACF</a:t>
          </a:r>
          <a:endParaRPr lang="en-US" sz="2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802613" y="2039606"/>
        <a:ext cx="2389388" cy="728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ED6B2-C40D-4E54-8D2F-B51185FBE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EE2765-9701-49A8-B831-D6423D1B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048B0C-89B7-4DEE-977D-0166FE7C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7FB2CD-3B8C-4938-831A-27569443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AF7225F-17B6-4024-A19A-F8E8C054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331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ECC83-471E-440A-9205-AD028ABA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69C056-3BB1-4B39-B4C5-46695611C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4B4345B-FF2A-4190-A6DE-EB1B65CA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B516C3-04A8-447A-933F-6EDF6BD7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A33ABD-587F-4128-B2B1-6E28097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387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33E49C2-4DDC-4313-8C33-729CD23D7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FD8A4DF-9955-4E2B-B213-1C3CBBA8D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1164235-8124-4127-9E2C-8D81B790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8DE48C-9462-467C-B79C-BEB054E3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1D2845-A9CB-40EC-9EF1-48A838F3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5555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3C9A6-5AEA-4F13-B59B-3E85197E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D8F1AD-474E-435A-A9C7-9D1C06612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AE391C-99D4-4351-9250-3267F400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A871383-5139-4090-8FC9-C188FA1E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B06074-28D5-4711-8195-6690E0B4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89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89A0B-0232-4ED8-A737-1012ABFD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E6E5F7-8E35-4578-AA27-B224B123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F70277A-9F6B-433E-8C6B-E484F4EC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EF5C39-36FF-4E43-8EC8-6189CE48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2437316-6F9A-40AA-981F-C84F1151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260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EEE9C-F11B-4B04-A0AF-6BB79DFA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1C2C1-3149-4C10-A2E8-94FFF3957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29D763-7737-490D-8A6A-926338042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8DCE1F6-8E53-47F6-8A7F-11A8CE025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B61F10-78FD-4E8B-8852-C2894F7C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E6F0CB0-B97E-4FE2-852D-9B0AA8A4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5050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BF819-6E1B-472D-8C8B-0FBC6AEF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F5F0D18-88D0-4751-B103-AFCFC1C62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DED759-CEC9-4012-8C9B-57FE59615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71465E6-E2BB-4E28-B2B1-04CBAF8B4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4DF19F0-80AD-4F8A-8F1C-C4821A9D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F3BBE5C-98CB-4BD1-8307-E67D870D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554DE0B-6FCC-44E1-AA32-6C9D32AF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8B39A63-A720-4A4B-A05F-1F3D2C69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841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32EE9-895B-4DD6-A748-6875DD01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91D3134-D756-45C5-8581-41584AEA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A4E26CC-E5AB-41AF-B24B-CCEE7CA1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CBE6AC-06CF-4CDF-AC16-7F8913F1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637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7978CE0-B3D3-4649-8F0A-75641672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C847443-840E-4F79-BAED-D4A25017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914BE9D-28F5-48BC-8062-DFD061AD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781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B00A52-7230-455F-BE08-4DDD505E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C9AF06-4F03-497A-A5F4-9856E6D1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1BB49-FAA1-490B-8A57-E42867AF9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FBDD6C-F082-4DC0-A7EF-4EC160192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6AB5EE-B5D8-4DB3-8AF8-4BDB915C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68C1351-E705-44EE-B723-2AA47BEC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382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4293D-7492-4305-B52A-D81E447B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8E4ABBF-ECA2-41CF-A849-DBA574D6E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3236E73-A3E1-4943-B69A-B2969A729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383F11-B77A-4C7E-BCF1-D124308B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4006D84-DD91-4034-AEA2-FF84E5D0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371C8B0-8167-45C5-AA81-73C9A6CE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795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2E0C65A-0E17-49D4-8B36-89251BF4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622CB9-E180-4993-B9F4-576652842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720FC6-BEF2-42EE-A3F9-F99DA96B8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08E2-7C20-434D-BB12-3608EF678C40}" type="datetimeFigureOut">
              <a:rPr lang="nl-BE" smtClean="0"/>
              <a:t>16/06/2021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9CF3703-365A-409B-8DB6-52C7BF49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537344-49DD-47ED-B3BA-2B1241D5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9B38A-0A7F-4DE3-ABD1-014A11D4F501}" type="slidenum">
              <a:rPr lang="nl-BE" smtClean="0"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726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HoWfT6Msuync0cAnJhdq582Nrhuj-mrA/view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3E24AA4-9741-4C85-9FB6-99A7F4A5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49" y="1281974"/>
            <a:ext cx="3979502" cy="372182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AB96B2D-B353-4A51-8097-5E4827CFCABE}"/>
              </a:ext>
            </a:extLst>
          </p:cNvPr>
          <p:cNvSpPr txBox="1"/>
          <p:nvPr/>
        </p:nvSpPr>
        <p:spPr>
          <a:xfrm>
            <a:off x="4573587" y="5175916"/>
            <a:ext cx="3044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latin typeface="Montserrat" panose="00000500000000000000" pitchFamily="2" charset="0"/>
              </a:rPr>
              <a:t>Indy Bosschem - 2020</a:t>
            </a:r>
          </a:p>
        </p:txBody>
      </p:sp>
    </p:spTree>
    <p:extLst>
      <p:ext uri="{BB962C8B-B14F-4D97-AF65-F5344CB8AC3E}">
        <p14:creationId xmlns:p14="http://schemas.microsoft.com/office/powerpoint/2010/main" val="190925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368" y="2766218"/>
            <a:ext cx="3243263" cy="1325563"/>
          </a:xfrm>
        </p:spPr>
        <p:txBody>
          <a:bodyPr>
            <a:normAutofit/>
          </a:bodyPr>
          <a:lstStyle/>
          <a:p>
            <a:pPr algn="ctr"/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Branding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4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74BFF-A8E5-481A-A16D-31BA733F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8540B7"/>
                </a:solidFill>
                <a:latin typeface="Montserrat" panose="00000500000000000000" pitchFamily="2" charset="0"/>
              </a:rPr>
              <a:t>Partners</a:t>
            </a:r>
          </a:p>
        </p:txBody>
      </p:sp>
      <p:pic>
        <p:nvPicPr>
          <p:cNvPr id="5" name="Afbeelding 4" descr="Afbeelding met tekening&#10;&#10;Automatisch gegenereerde beschrijving">
            <a:extLst>
              <a:ext uri="{FF2B5EF4-FFF2-40B4-BE49-F238E27FC236}">
                <a16:creationId xmlns:a16="http://schemas.microsoft.com/office/drawing/2014/main" id="{70E79E74-3AC9-4D0A-81F4-CC49D382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DC22C24-1527-44DD-95AA-EE945474006A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2ADB3B4-E98F-4673-AA04-CD4AEE4A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99" y="1119492"/>
            <a:ext cx="3798743" cy="53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1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74BFF-A8E5-481A-A16D-31BA733F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8540B7"/>
                </a:solidFill>
                <a:latin typeface="Montserrat" panose="00000500000000000000" pitchFamily="2" charset="0"/>
              </a:rPr>
              <a:t>Merch</a:t>
            </a:r>
            <a:endParaRPr lang="nl-BE" dirty="0">
              <a:solidFill>
                <a:srgbClr val="8540B7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Afbeelding 4" descr="Afbeelding met tekening&#10;&#10;Automatisch gegenereerde beschrijving">
            <a:extLst>
              <a:ext uri="{FF2B5EF4-FFF2-40B4-BE49-F238E27FC236}">
                <a16:creationId xmlns:a16="http://schemas.microsoft.com/office/drawing/2014/main" id="{70E79E74-3AC9-4D0A-81F4-CC49D382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DC22C24-1527-44DD-95AA-EE945474006A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Tijdelijke aanduiding voor inhoud 8" descr="Afbeelding met shirt, paars&#10;&#10;Automatisch gegenereerde beschrijving">
            <a:extLst>
              <a:ext uri="{FF2B5EF4-FFF2-40B4-BE49-F238E27FC236}">
                <a16:creationId xmlns:a16="http://schemas.microsoft.com/office/drawing/2014/main" id="{6948CD3E-7B98-4C78-8901-DAC65A6FF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52" y="1320229"/>
            <a:ext cx="3760055" cy="5157826"/>
          </a:xfrm>
        </p:spPr>
      </p:pic>
      <p:pic>
        <p:nvPicPr>
          <p:cNvPr id="11" name="Afbeelding 10" descr="Afbeelding met shirt&#10;&#10;Automatisch gegenereerde beschrijving">
            <a:extLst>
              <a:ext uri="{FF2B5EF4-FFF2-40B4-BE49-F238E27FC236}">
                <a16:creationId xmlns:a16="http://schemas.microsoft.com/office/drawing/2014/main" id="{6BDB9B01-B86D-4411-B80C-B2A0CFB4F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98" y="1073650"/>
            <a:ext cx="4627480" cy="5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9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74BFF-A8E5-481A-A16D-31BA733F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8540B7"/>
                </a:solidFill>
                <a:latin typeface="Montserrat" panose="00000500000000000000" pitchFamily="2" charset="0"/>
              </a:rPr>
              <a:t>Reclame</a:t>
            </a:r>
          </a:p>
        </p:txBody>
      </p:sp>
      <p:pic>
        <p:nvPicPr>
          <p:cNvPr id="5" name="Afbeelding 4" descr="Afbeelding met tekening&#10;&#10;Automatisch gegenereerde beschrijving">
            <a:extLst>
              <a:ext uri="{FF2B5EF4-FFF2-40B4-BE49-F238E27FC236}">
                <a16:creationId xmlns:a16="http://schemas.microsoft.com/office/drawing/2014/main" id="{70E79E74-3AC9-4D0A-81F4-CC49D382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DC22C24-1527-44DD-95AA-EE945474006A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4" name="Afbeelding 3" descr="Afbeelding met tekst, persoon, person&#10;&#10;Automatisch gegenereerde beschrijving">
            <a:extLst>
              <a:ext uri="{FF2B5EF4-FFF2-40B4-BE49-F238E27FC236}">
                <a16:creationId xmlns:a16="http://schemas.microsoft.com/office/drawing/2014/main" id="{20463D3F-B90A-4C0F-94E6-8712F6F45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73" y="1561673"/>
            <a:ext cx="3023745" cy="427713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C72C2C7-DAA5-4A54-B160-5967358CC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73" y="1561673"/>
            <a:ext cx="3023745" cy="427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F47A4E7B-DC7F-4971-B1DB-997595AD4CE1}"/>
              </a:ext>
            </a:extLst>
          </p:cNvPr>
          <p:cNvSpPr/>
          <p:nvPr/>
        </p:nvSpPr>
        <p:spPr>
          <a:xfrm rot="3193011">
            <a:off x="-3005319" y="889337"/>
            <a:ext cx="11658411" cy="7698315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EEA59-0078-4D1E-8AEF-3A4F4EF9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l-BE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Roadmap</a:t>
            </a:r>
            <a:endParaRPr lang="nl-BE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3C4769-1080-4A24-979A-C9F3863E1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48" y="6155490"/>
            <a:ext cx="1635103" cy="492959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A3D48130-EC6F-44B7-9D61-4210538BCEB0}"/>
              </a:ext>
            </a:extLst>
          </p:cNvPr>
          <p:cNvSpPr/>
          <p:nvPr/>
        </p:nvSpPr>
        <p:spPr>
          <a:xfrm>
            <a:off x="7218365" y="1985161"/>
            <a:ext cx="4357599" cy="1285421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8540B7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F2B7866-3659-4EE8-B123-BB9103E9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031" y="2275005"/>
            <a:ext cx="472292" cy="755667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FF74EFF5-6BBD-4420-8B4E-61D5891F1614}"/>
              </a:ext>
            </a:extLst>
          </p:cNvPr>
          <p:cNvSpPr txBox="1"/>
          <p:nvPr/>
        </p:nvSpPr>
        <p:spPr>
          <a:xfrm>
            <a:off x="8535536" y="2422007"/>
            <a:ext cx="2694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nl-BE" sz="2000" dirty="0">
                <a:solidFill>
                  <a:srgbClr val="8540B7"/>
                </a:solidFill>
                <a:latin typeface="Montserrat" panose="00000500000000000000" pitchFamily="2" charset="0"/>
              </a:rPr>
              <a:t>Android &amp; IOS App</a:t>
            </a:r>
            <a:endParaRPr lang="en-US" sz="2000" dirty="0">
              <a:solidFill>
                <a:srgbClr val="8540B7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C31FAD87-D0D2-4AF8-A79D-ED21BA9693F2}"/>
              </a:ext>
            </a:extLst>
          </p:cNvPr>
          <p:cNvSpPr/>
          <p:nvPr/>
        </p:nvSpPr>
        <p:spPr>
          <a:xfrm>
            <a:off x="7218365" y="3544209"/>
            <a:ext cx="4357599" cy="1285421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8540B7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0CCAC28-FB14-4B1D-A8CE-97A6513743A2}"/>
              </a:ext>
            </a:extLst>
          </p:cNvPr>
          <p:cNvSpPr txBox="1"/>
          <p:nvPr/>
        </p:nvSpPr>
        <p:spPr>
          <a:xfrm>
            <a:off x="8535536" y="3981055"/>
            <a:ext cx="2694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nl-BE" sz="2000" dirty="0">
                <a:solidFill>
                  <a:srgbClr val="8540B7"/>
                </a:solidFill>
                <a:latin typeface="Montserrat" panose="00000500000000000000" pitchFamily="2" charset="0"/>
              </a:rPr>
              <a:t>Browser integratie</a:t>
            </a:r>
            <a:endParaRPr lang="en-US" sz="2000" dirty="0">
              <a:solidFill>
                <a:srgbClr val="8540B7"/>
              </a:solidFill>
              <a:latin typeface="Montserrat" panose="00000500000000000000" pitchFamily="2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88576F0-AAE5-4C38-83E8-6F110B356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0587" y="3880704"/>
            <a:ext cx="732785" cy="6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795" y="2766218"/>
            <a:ext cx="3096410" cy="1325563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Conclusie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493" y="2766218"/>
            <a:ext cx="3511013" cy="1325563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Demo Reel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13107D1-451A-4C31-9E34-5CF01A0E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493" y="2766218"/>
            <a:ext cx="3511013" cy="1325563"/>
          </a:xfrm>
        </p:spPr>
        <p:txBody>
          <a:bodyPr>
            <a:normAutofit/>
          </a:bodyPr>
          <a:lstStyle/>
          <a:p>
            <a:pPr algn="ctr"/>
            <a:r>
              <a:rPr lang="nl-BE" b="1" dirty="0">
                <a:solidFill>
                  <a:srgbClr val="8540B7"/>
                </a:solidFill>
                <a:latin typeface="Montserrat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</a:t>
            </a:r>
            <a:endParaRPr lang="nl-BE" b="1" dirty="0">
              <a:solidFill>
                <a:srgbClr val="8540B7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06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74BFF-A8E5-481A-A16D-31BA733F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rgbClr val="8540B7"/>
                </a:solidFill>
                <a:latin typeface="Montserrat" panose="00000500000000000000" pitchFamily="2" charset="0"/>
              </a:rPr>
              <a:t>Probleem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D43E74-B12F-4DCA-A3B9-B597C64D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latin typeface="Montserrat" panose="00000500000000000000" pitchFamily="2" charset="0"/>
              </a:rPr>
              <a:t>Surfen is vermoeiend geworden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Veel advertenties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Veel pop-ups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Cookie acceptaties</a:t>
            </a:r>
          </a:p>
          <a:p>
            <a:pPr lvl="1"/>
            <a:r>
              <a:rPr lang="nl-BE" dirty="0" err="1">
                <a:latin typeface="Montserrat" panose="00000500000000000000" pitchFamily="2" charset="0"/>
              </a:rPr>
              <a:t>Addblocker</a:t>
            </a:r>
            <a:r>
              <a:rPr lang="nl-BE" dirty="0">
                <a:latin typeface="Montserrat" panose="00000500000000000000" pitchFamily="2" charset="0"/>
              </a:rPr>
              <a:t> berichten</a:t>
            </a:r>
          </a:p>
        </p:txBody>
      </p:sp>
      <p:pic>
        <p:nvPicPr>
          <p:cNvPr id="5" name="Afbeelding 4" descr="Afbeelding met tekening&#10;&#10;Automatisch gegenereerde beschrijving">
            <a:extLst>
              <a:ext uri="{FF2B5EF4-FFF2-40B4-BE49-F238E27FC236}">
                <a16:creationId xmlns:a16="http://schemas.microsoft.com/office/drawing/2014/main" id="{70E79E74-3AC9-4D0A-81F4-CC49D382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DC22C24-1527-44DD-95AA-EE945474006A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406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48B44A-02FF-449D-B7DA-39D04B40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rgbClr val="8540B7"/>
                </a:solidFill>
                <a:latin typeface="Montserrat" panose="00000500000000000000" pitchFamily="2" charset="0"/>
              </a:rPr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77A5B5-481D-497B-8F81-996B86C17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latin typeface="Montserrat" panose="00000500000000000000" pitchFamily="2" charset="0"/>
              </a:rPr>
              <a:t>Stoppen met advertenties te blokkeren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Advertenties toelaten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Persoonlijk en aanpasbaar</a:t>
            </a:r>
          </a:p>
          <a:p>
            <a:pPr lvl="1"/>
            <a:endParaRPr lang="nl-BE" dirty="0">
              <a:latin typeface="Montserrat" panose="00000500000000000000" pitchFamily="2" charset="0"/>
            </a:endParaRPr>
          </a:p>
          <a:p>
            <a:r>
              <a:rPr lang="nl-BE" dirty="0">
                <a:latin typeface="Montserrat" panose="00000500000000000000" pitchFamily="2" charset="0"/>
              </a:rPr>
              <a:t>Verdere uitbreiding?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Beloond voor je mening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Bedrijven krijgen een ideeën platform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C2D10D3-D50A-4897-BCEB-2B82EC5A16E9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FD3DC527-94EC-405C-843B-115C8DA89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8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5FF89-2A3F-4CB5-8029-9F66677D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rgbClr val="8540B7"/>
                </a:solidFill>
                <a:latin typeface="Montserrat" panose="00000500000000000000" pitchFamily="2" charset="0"/>
              </a:rPr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25588C-F8E9-4093-9BCA-24471DD4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latin typeface="Montserrat" panose="00000500000000000000" pitchFamily="2" charset="0"/>
              </a:rPr>
              <a:t>Alladdin</a:t>
            </a:r>
            <a:r>
              <a:rPr lang="nl-BE" dirty="0">
                <a:latin typeface="Montserrat" panose="00000500000000000000" pitchFamily="2" charset="0"/>
              </a:rPr>
              <a:t> maakt de eerste stappen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Platform om voorkeuren te uiten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Bedrijven krijgen een beter idee</a:t>
            </a:r>
          </a:p>
          <a:p>
            <a:pPr lvl="1"/>
            <a:r>
              <a:rPr lang="nl-BE" dirty="0">
                <a:latin typeface="Montserrat" panose="00000500000000000000" pitchFamily="2" charset="0"/>
              </a:rPr>
              <a:t>Campagnes mogelijk</a:t>
            </a:r>
          </a:p>
          <a:p>
            <a:endParaRPr lang="nl-BE" dirty="0">
              <a:latin typeface="Montserrat" panose="00000500000000000000" pitchFamily="2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94BD4E3-4DBC-457F-9551-189B399B9E09}"/>
              </a:ext>
            </a:extLst>
          </p:cNvPr>
          <p:cNvSpPr/>
          <p:nvPr/>
        </p:nvSpPr>
        <p:spPr>
          <a:xfrm rot="3193011">
            <a:off x="8543363" y="-266441"/>
            <a:ext cx="6689295" cy="3241161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Afbeelding 6" descr="Afbeelding met tekening&#10;&#10;Automatisch gegenereerde beschrijving">
            <a:extLst>
              <a:ext uri="{FF2B5EF4-FFF2-40B4-BE49-F238E27FC236}">
                <a16:creationId xmlns:a16="http://schemas.microsoft.com/office/drawing/2014/main" id="{FB10EFBB-5CFB-42DC-B70B-3CD14E06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C2B106-F10B-440F-8887-74146858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100" y="2163761"/>
            <a:ext cx="2749550" cy="25304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nl-BE" dirty="0">
                <a:latin typeface="Montserrat" panose="00000500000000000000" pitchFamily="2" charset="0"/>
              </a:rPr>
              <a:t>Brainstorm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>
                <a:latin typeface="Montserrat" panose="00000500000000000000" pitchFamily="2" charset="0"/>
              </a:rPr>
              <a:t>Concept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>
                <a:latin typeface="Montserrat" panose="00000500000000000000" pitchFamily="2" charset="0"/>
              </a:rPr>
              <a:t>Basisidee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>
                <a:latin typeface="Montserrat" panose="00000500000000000000" pitchFamily="2" charset="0"/>
              </a:rPr>
              <a:t>Uitbreiding</a:t>
            </a:r>
          </a:p>
          <a:p>
            <a:pPr marL="514350" indent="-514350">
              <a:buFont typeface="+mj-lt"/>
              <a:buAutoNum type="arabicParenR"/>
            </a:pPr>
            <a:r>
              <a:rPr lang="nl-BE" dirty="0">
                <a:latin typeface="Montserrat" panose="00000500000000000000" pitchFamily="2" charset="0"/>
              </a:rPr>
              <a:t>Toekomst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47A4E7B-DC7F-4971-B1DB-997595AD4CE1}"/>
              </a:ext>
            </a:extLst>
          </p:cNvPr>
          <p:cNvSpPr/>
          <p:nvPr/>
        </p:nvSpPr>
        <p:spPr>
          <a:xfrm rot="3193011">
            <a:off x="-3005319" y="889337"/>
            <a:ext cx="11658411" cy="7698315"/>
          </a:xfrm>
          <a:prstGeom prst="rect">
            <a:avLst/>
          </a:prstGeom>
          <a:solidFill>
            <a:srgbClr val="854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EEA59-0078-4D1E-8AEF-3A4F4EF9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Werkmethode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3C4769-1080-4A24-979A-C9F3863E1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048" y="6155490"/>
            <a:ext cx="1635103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FD146A1-D251-457D-8B9B-702AE658B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601186"/>
              </p:ext>
            </p:extLst>
          </p:nvPr>
        </p:nvGraphicFramePr>
        <p:xfrm>
          <a:off x="1948992" y="1606550"/>
          <a:ext cx="8294012" cy="432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D0473072-B92D-4097-BF7F-91E0F78AF2A7}"/>
              </a:ext>
            </a:extLst>
          </p:cNvPr>
          <p:cNvSpPr txBox="1"/>
          <p:nvPr/>
        </p:nvSpPr>
        <p:spPr>
          <a:xfrm>
            <a:off x="2648742" y="528994"/>
            <a:ext cx="68945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latin typeface="Montserrat" panose="00000500000000000000" pitchFamily="2" charset="0"/>
              </a:rPr>
              <a:t>Gebruikte Technologie</a:t>
            </a:r>
            <a:endParaRPr lang="nl-BE" sz="4400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F1B70482-A674-4FBF-88FB-0F220BF87BE6}"/>
              </a:ext>
            </a:extLst>
          </p:cNvPr>
          <p:cNvGrpSpPr/>
          <p:nvPr/>
        </p:nvGrpSpPr>
        <p:grpSpPr>
          <a:xfrm>
            <a:off x="7767796" y="4693072"/>
            <a:ext cx="2389388" cy="728763"/>
            <a:chOff x="5802613" y="2039606"/>
            <a:chExt cx="2389388" cy="728763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F817AD1-EF75-4219-8658-C395331BC2ED}"/>
                </a:ext>
              </a:extLst>
            </p:cNvPr>
            <p:cNvSpPr/>
            <p:nvPr/>
          </p:nvSpPr>
          <p:spPr>
            <a:xfrm>
              <a:off x="5802613" y="2039606"/>
              <a:ext cx="2389388" cy="728763"/>
            </a:xfrm>
            <a:prstGeom prst="rect">
              <a:avLst/>
            </a:prstGeom>
            <a:solidFill>
              <a:prstClr val="white">
                <a:alpha val="0"/>
              </a:prst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D67DDD12-795E-4C89-A381-378B59F6F45A}"/>
                </a:ext>
              </a:extLst>
            </p:cNvPr>
            <p:cNvSpPr txBox="1"/>
            <p:nvPr/>
          </p:nvSpPr>
          <p:spPr>
            <a:xfrm>
              <a:off x="5802613" y="2039606"/>
              <a:ext cx="2389388" cy="728763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Login &amp; register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AC689B4-421A-46F1-9621-E7F87B739FF1}"/>
              </a:ext>
            </a:extLst>
          </p:cNvPr>
          <p:cNvGrpSpPr/>
          <p:nvPr/>
        </p:nvGrpSpPr>
        <p:grpSpPr>
          <a:xfrm>
            <a:off x="7776561" y="2650501"/>
            <a:ext cx="2389388" cy="728763"/>
            <a:chOff x="5802613" y="2039606"/>
            <a:chExt cx="2389388" cy="728763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35E91D8-2A83-41A3-99BF-9733453751FE}"/>
                </a:ext>
              </a:extLst>
            </p:cNvPr>
            <p:cNvSpPr/>
            <p:nvPr/>
          </p:nvSpPr>
          <p:spPr>
            <a:xfrm>
              <a:off x="5802613" y="2039606"/>
              <a:ext cx="2389388" cy="728763"/>
            </a:xfrm>
            <a:prstGeom prst="rect">
              <a:avLst/>
            </a:prstGeom>
            <a:solidFill>
              <a:prstClr val="white">
                <a:alpha val="0"/>
              </a:prst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FEF8F5B5-A13B-47D1-965C-4DB2894BCFB4}"/>
                </a:ext>
              </a:extLst>
            </p:cNvPr>
            <p:cNvSpPr txBox="1"/>
            <p:nvPr/>
          </p:nvSpPr>
          <p:spPr>
            <a:xfrm>
              <a:off x="5802613" y="2039606"/>
              <a:ext cx="2389388" cy="7287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Alladdin</a:t>
              </a:r>
              <a:r>
                <a:rPr lang="nl-BE" sz="25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BE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forms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39C40A8B-6FEB-46A0-875C-F24E226E5381}"/>
              </a:ext>
            </a:extLst>
          </p:cNvPr>
          <p:cNvGrpSpPr/>
          <p:nvPr/>
        </p:nvGrpSpPr>
        <p:grpSpPr>
          <a:xfrm>
            <a:off x="7776561" y="1611505"/>
            <a:ext cx="2389388" cy="728763"/>
            <a:chOff x="5802613" y="2039606"/>
            <a:chExt cx="2389388" cy="728763"/>
          </a:xfrm>
        </p:grpSpPr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85734E9-DBCE-4EDC-A96D-804565D7E9D5}"/>
                </a:ext>
              </a:extLst>
            </p:cNvPr>
            <p:cNvSpPr/>
            <p:nvPr/>
          </p:nvSpPr>
          <p:spPr>
            <a:xfrm>
              <a:off x="5802613" y="2039606"/>
              <a:ext cx="2389388" cy="728763"/>
            </a:xfrm>
            <a:prstGeom prst="rect">
              <a:avLst/>
            </a:prstGeom>
            <a:solidFill>
              <a:prstClr val="white">
                <a:alpha val="0"/>
              </a:prst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4CF7D072-7263-40BF-9788-90FF9CAD6F35}"/>
                </a:ext>
              </a:extLst>
            </p:cNvPr>
            <p:cNvSpPr txBox="1"/>
            <p:nvPr/>
          </p:nvSpPr>
          <p:spPr>
            <a:xfrm>
              <a:off x="5802613" y="2039606"/>
              <a:ext cx="2389388" cy="7287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875" tIns="15875" rIns="15875" bIns="1587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nl-BE" sz="2500" kern="1200" dirty="0" err="1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Alladdin</a:t>
              </a:r>
              <a:endParaRPr lang="en-US" sz="25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95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4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45B96-8118-47D5-A71A-A433816D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368" y="2766218"/>
            <a:ext cx="3243263" cy="1325563"/>
          </a:xfrm>
        </p:spPr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Montserrat" panose="00000500000000000000" pitchFamily="2" charset="0"/>
              </a:rPr>
              <a:t>Site Demo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2C2F29C-B628-44D1-8646-8250BDA40838}"/>
              </a:ext>
            </a:extLst>
          </p:cNvPr>
          <p:cNvSpPr/>
          <p:nvPr/>
        </p:nvSpPr>
        <p:spPr>
          <a:xfrm rot="3193011">
            <a:off x="-3070787" y="4156402"/>
            <a:ext cx="6689295" cy="3241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 met tekening&#10;&#10;Automatisch gegenereerde beschrijving">
            <a:extLst>
              <a:ext uri="{FF2B5EF4-FFF2-40B4-BE49-F238E27FC236}">
                <a16:creationId xmlns:a16="http://schemas.microsoft.com/office/drawing/2014/main" id="{F3AB0F6C-94FF-4785-A987-23B4455E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155490"/>
            <a:ext cx="1638300" cy="4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9807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99</Words>
  <Application>Microsoft Office PowerPoint</Application>
  <PresentationFormat>Breedbeeld</PresentationFormat>
  <Paragraphs>46</Paragraphs>
  <Slides>15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Kantoorthema</vt:lpstr>
      <vt:lpstr>PowerPoint-presentatie</vt:lpstr>
      <vt:lpstr>Demo Reel</vt:lpstr>
      <vt:lpstr>Video link</vt:lpstr>
      <vt:lpstr>Probleem</vt:lpstr>
      <vt:lpstr>Oplossing</vt:lpstr>
      <vt:lpstr>Oplossing</vt:lpstr>
      <vt:lpstr>Werkmethode</vt:lpstr>
      <vt:lpstr>PowerPoint-presentatie</vt:lpstr>
      <vt:lpstr>Site Demo</vt:lpstr>
      <vt:lpstr>Branding</vt:lpstr>
      <vt:lpstr>Partners</vt:lpstr>
      <vt:lpstr>Merch</vt:lpstr>
      <vt:lpstr>Reclame</vt:lpstr>
      <vt:lpstr>Roadmap</vt:lpstr>
      <vt:lpstr>Conclusie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Indy bosschem</dc:creator>
  <cp:lastModifiedBy>Indy bosschem</cp:lastModifiedBy>
  <cp:revision>8</cp:revision>
  <dcterms:created xsi:type="dcterms:W3CDTF">2020-08-30T22:00:57Z</dcterms:created>
  <dcterms:modified xsi:type="dcterms:W3CDTF">2021-06-16T12:51:31Z</dcterms:modified>
</cp:coreProperties>
</file>